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81022" autoAdjust="0"/>
  </p:normalViewPr>
  <p:slideViewPr>
    <p:cSldViewPr snapToGrid="0">
      <p:cViewPr varScale="1">
        <p:scale>
          <a:sx n="59" d="100"/>
          <a:sy n="59" d="100"/>
        </p:scale>
        <p:origin x="45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88E942-486B-436C-959C-E29B796FAE61}" type="datetimeFigureOut">
              <a:rPr lang="en-GB" smtClean="0"/>
              <a:t>12/10/2022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C3B718-9664-466F-896C-704B9FB4A9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05012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Clear title in the middle- not too broad</a:t>
            </a:r>
            <a:r>
              <a:rPr lang="en-GB" baseline="0" dirty="0" smtClean="0"/>
              <a:t> </a:t>
            </a:r>
          </a:p>
          <a:p>
            <a:r>
              <a:rPr lang="en-GB" baseline="0" dirty="0" smtClean="0"/>
              <a:t>Sections to break the topics down on each branch </a:t>
            </a:r>
          </a:p>
          <a:p>
            <a:r>
              <a:rPr lang="en-GB" baseline="0" dirty="0" smtClean="0"/>
              <a:t>Colour to highlight key terms and facts </a:t>
            </a:r>
          </a:p>
          <a:p>
            <a:r>
              <a:rPr lang="en-GB" baseline="0" dirty="0" smtClean="0"/>
              <a:t>Dual coding (not just text)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3B718-9664-466F-896C-704B9FB4A939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43627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04595-9AA0-4EB4-8D18-BEFE025B9CEF}" type="datetimeFigureOut">
              <a:rPr lang="en-GB" smtClean="0"/>
              <a:t>12/10/2022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8A86B-B43F-4A3D-AD9D-4FC8FD6E52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62722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04595-9AA0-4EB4-8D18-BEFE025B9CEF}" type="datetimeFigureOut">
              <a:rPr lang="en-GB" smtClean="0"/>
              <a:t>12/10/2022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8A86B-B43F-4A3D-AD9D-4FC8FD6E52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11929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04595-9AA0-4EB4-8D18-BEFE025B9CEF}" type="datetimeFigureOut">
              <a:rPr lang="en-GB" smtClean="0"/>
              <a:t>12/10/2022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8A86B-B43F-4A3D-AD9D-4FC8FD6E52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10505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04595-9AA0-4EB4-8D18-BEFE025B9CEF}" type="datetimeFigureOut">
              <a:rPr lang="en-GB" smtClean="0"/>
              <a:t>12/10/2022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8A86B-B43F-4A3D-AD9D-4FC8FD6E52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690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04595-9AA0-4EB4-8D18-BEFE025B9CEF}" type="datetimeFigureOut">
              <a:rPr lang="en-GB" smtClean="0"/>
              <a:t>12/10/2022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8A86B-B43F-4A3D-AD9D-4FC8FD6E52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60799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04595-9AA0-4EB4-8D18-BEFE025B9CEF}" type="datetimeFigureOut">
              <a:rPr lang="en-GB" smtClean="0"/>
              <a:t>12/10/2022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8A86B-B43F-4A3D-AD9D-4FC8FD6E52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23268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04595-9AA0-4EB4-8D18-BEFE025B9CEF}" type="datetimeFigureOut">
              <a:rPr lang="en-GB" smtClean="0"/>
              <a:t>12/10/2022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8A86B-B43F-4A3D-AD9D-4FC8FD6E52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63477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04595-9AA0-4EB4-8D18-BEFE025B9CEF}" type="datetimeFigureOut">
              <a:rPr lang="en-GB" smtClean="0"/>
              <a:t>12/10/2022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8A86B-B43F-4A3D-AD9D-4FC8FD6E52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58292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04595-9AA0-4EB4-8D18-BEFE025B9CEF}" type="datetimeFigureOut">
              <a:rPr lang="en-GB" smtClean="0"/>
              <a:t>12/10/2022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8A86B-B43F-4A3D-AD9D-4FC8FD6E52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90682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04595-9AA0-4EB4-8D18-BEFE025B9CEF}" type="datetimeFigureOut">
              <a:rPr lang="en-GB" smtClean="0"/>
              <a:t>12/10/2022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8A86B-B43F-4A3D-AD9D-4FC8FD6E52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1979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04595-9AA0-4EB4-8D18-BEFE025B9CEF}" type="datetimeFigureOut">
              <a:rPr lang="en-GB" smtClean="0"/>
              <a:t>12/10/2022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8A86B-B43F-4A3D-AD9D-4FC8FD6E52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84734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804595-9AA0-4EB4-8D18-BEFE025B9CEF}" type="datetimeFigureOut">
              <a:rPr lang="en-GB" smtClean="0"/>
              <a:t>12/10/2022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18A86B-B43F-4A3D-AD9D-4FC8FD6E52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65644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Revision technique 1</a:t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Mind maps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56664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4409049" cy="1745029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What makes an effective mind map?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735" y="2627484"/>
            <a:ext cx="6121735" cy="4351338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2326" y="2731863"/>
            <a:ext cx="5889674" cy="412613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6560" y="-20011"/>
            <a:ext cx="3793588" cy="2689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83200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3901" t="26563" r="28833" b="20312"/>
          <a:stretch/>
        </p:blipFill>
        <p:spPr>
          <a:xfrm>
            <a:off x="0" y="636813"/>
            <a:ext cx="12192000" cy="5413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44250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3273" t="31920" r="48034" b="28794"/>
          <a:stretch/>
        </p:blipFill>
        <p:spPr>
          <a:xfrm>
            <a:off x="261258" y="388711"/>
            <a:ext cx="11958029" cy="5424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6304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5197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Geography example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404946"/>
            <a:ext cx="12192000" cy="1929379"/>
          </a:xfrm>
        </p:spPr>
        <p:txBody>
          <a:bodyPr>
            <a:normAutofit/>
          </a:bodyPr>
          <a:lstStyle/>
          <a:p>
            <a:r>
              <a:rPr lang="en-GB" dirty="0" smtClean="0"/>
              <a:t>We are currently looking at rivers in geography so this could be the start of a mind map. </a:t>
            </a:r>
          </a:p>
          <a:p>
            <a:r>
              <a:rPr lang="en-GB" dirty="0" smtClean="0"/>
              <a:t>You would have to add a sketch to each landform. </a:t>
            </a:r>
          </a:p>
          <a:p>
            <a:r>
              <a:rPr lang="en-GB" dirty="0" smtClean="0"/>
              <a:t>Add information about the formation of each.  </a:t>
            </a:r>
            <a:endParaRPr lang="en-GB" dirty="0"/>
          </a:p>
        </p:txBody>
      </p:sp>
      <p:sp>
        <p:nvSpPr>
          <p:cNvPr id="4" name="Oval 3"/>
          <p:cNvSpPr/>
          <p:nvPr/>
        </p:nvSpPr>
        <p:spPr>
          <a:xfrm>
            <a:off x="4724399" y="3167743"/>
            <a:ext cx="3064329" cy="114299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/>
              <a:t>River landforms</a:t>
            </a:r>
            <a:endParaRPr lang="en-GB" sz="3600" dirty="0"/>
          </a:p>
        </p:txBody>
      </p:sp>
      <p:sp>
        <p:nvSpPr>
          <p:cNvPr id="5" name="Rounded Rectangle 4"/>
          <p:cNvSpPr/>
          <p:nvPr/>
        </p:nvSpPr>
        <p:spPr>
          <a:xfrm>
            <a:off x="7788728" y="2361747"/>
            <a:ext cx="1355272" cy="8059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/>
              <a:t>Upper course </a:t>
            </a:r>
            <a:endParaRPr lang="en-GB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6980463" y="4651148"/>
            <a:ext cx="1363437" cy="86791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/>
              <a:t>Middle course </a:t>
            </a:r>
            <a:endParaRPr lang="en-GB" sz="2800" dirty="0"/>
          </a:p>
        </p:txBody>
      </p:sp>
      <p:sp>
        <p:nvSpPr>
          <p:cNvPr id="7" name="Rounded Rectangle 6"/>
          <p:cNvSpPr/>
          <p:nvPr/>
        </p:nvSpPr>
        <p:spPr>
          <a:xfrm>
            <a:off x="2675162" y="3298370"/>
            <a:ext cx="1387929" cy="7837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/>
              <a:t>Lower course </a:t>
            </a:r>
            <a:endParaRPr lang="en-GB" sz="2800" dirty="0"/>
          </a:p>
        </p:txBody>
      </p:sp>
      <p:cxnSp>
        <p:nvCxnSpPr>
          <p:cNvPr id="9" name="Straight Arrow Connector 8"/>
          <p:cNvCxnSpPr>
            <a:stCxn id="4" idx="7"/>
            <a:endCxn id="5" idx="1"/>
          </p:cNvCxnSpPr>
          <p:nvPr/>
        </p:nvCxnSpPr>
        <p:spPr>
          <a:xfrm flipV="1">
            <a:off x="7339967" y="2764745"/>
            <a:ext cx="448761" cy="5703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>
            <a:stCxn id="4" idx="5"/>
            <a:endCxn id="6" idx="0"/>
          </p:cNvCxnSpPr>
          <p:nvPr/>
        </p:nvCxnSpPr>
        <p:spPr>
          <a:xfrm>
            <a:off x="7339967" y="4143354"/>
            <a:ext cx="322215" cy="50779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stCxn id="4" idx="2"/>
            <a:endCxn id="7" idx="3"/>
          </p:cNvCxnSpPr>
          <p:nvPr/>
        </p:nvCxnSpPr>
        <p:spPr>
          <a:xfrm flipH="1" flipV="1">
            <a:off x="4063091" y="3690256"/>
            <a:ext cx="661308" cy="4898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7662181" y="1285442"/>
            <a:ext cx="1289957" cy="5036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Waterfalls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9870621" y="1477280"/>
            <a:ext cx="1289957" cy="5801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Interlocking spurs</a:t>
            </a:r>
            <a:endParaRPr lang="en-GB" dirty="0"/>
          </a:p>
        </p:txBody>
      </p:sp>
      <p:sp>
        <p:nvSpPr>
          <p:cNvPr id="16" name="Rectangle 15"/>
          <p:cNvSpPr/>
          <p:nvPr/>
        </p:nvSpPr>
        <p:spPr>
          <a:xfrm>
            <a:off x="10055678" y="2659965"/>
            <a:ext cx="1289957" cy="5801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V-shaped valley</a:t>
            </a:r>
            <a:endParaRPr lang="en-GB" dirty="0"/>
          </a:p>
        </p:txBody>
      </p:sp>
      <p:sp>
        <p:nvSpPr>
          <p:cNvPr id="17" name="Rectangle 16"/>
          <p:cNvSpPr/>
          <p:nvPr/>
        </p:nvSpPr>
        <p:spPr>
          <a:xfrm>
            <a:off x="9337220" y="5228998"/>
            <a:ext cx="1289957" cy="5801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Meanders</a:t>
            </a:r>
            <a:endParaRPr lang="en-GB" dirty="0"/>
          </a:p>
        </p:txBody>
      </p:sp>
      <p:sp>
        <p:nvSpPr>
          <p:cNvPr id="18" name="Rectangle 17"/>
          <p:cNvSpPr/>
          <p:nvPr/>
        </p:nvSpPr>
        <p:spPr>
          <a:xfrm>
            <a:off x="7645989" y="5967165"/>
            <a:ext cx="1289957" cy="5801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Ox-bow lakes</a:t>
            </a:r>
            <a:endParaRPr lang="en-GB" dirty="0"/>
          </a:p>
        </p:txBody>
      </p:sp>
      <p:sp>
        <p:nvSpPr>
          <p:cNvPr id="19" name="Rectangle 18"/>
          <p:cNvSpPr/>
          <p:nvPr/>
        </p:nvSpPr>
        <p:spPr>
          <a:xfrm>
            <a:off x="2181358" y="2202314"/>
            <a:ext cx="1289957" cy="5801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Floodplains</a:t>
            </a:r>
            <a:endParaRPr lang="en-GB" dirty="0"/>
          </a:p>
        </p:txBody>
      </p:sp>
      <p:sp>
        <p:nvSpPr>
          <p:cNvPr id="20" name="Rectangle 19"/>
          <p:cNvSpPr/>
          <p:nvPr/>
        </p:nvSpPr>
        <p:spPr>
          <a:xfrm>
            <a:off x="674911" y="3449182"/>
            <a:ext cx="1289957" cy="5801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Delta</a:t>
            </a:r>
            <a:endParaRPr lang="en-GB" dirty="0"/>
          </a:p>
        </p:txBody>
      </p:sp>
      <p:sp>
        <p:nvSpPr>
          <p:cNvPr id="21" name="Rectangle 20"/>
          <p:cNvSpPr/>
          <p:nvPr/>
        </p:nvSpPr>
        <p:spPr>
          <a:xfrm>
            <a:off x="1536379" y="4795043"/>
            <a:ext cx="1289957" cy="5801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Estuary</a:t>
            </a:r>
            <a:endParaRPr lang="en-GB" dirty="0"/>
          </a:p>
        </p:txBody>
      </p:sp>
      <p:cxnSp>
        <p:nvCxnSpPr>
          <p:cNvPr id="23" name="Straight Connector 22"/>
          <p:cNvCxnSpPr>
            <a:stCxn id="5" idx="0"/>
            <a:endCxn id="14" idx="2"/>
          </p:cNvCxnSpPr>
          <p:nvPr/>
        </p:nvCxnSpPr>
        <p:spPr>
          <a:xfrm flipH="1" flipV="1">
            <a:off x="8307160" y="1789134"/>
            <a:ext cx="159204" cy="5726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>
            <a:endCxn id="15" idx="1"/>
          </p:cNvCxnSpPr>
          <p:nvPr/>
        </p:nvCxnSpPr>
        <p:spPr>
          <a:xfrm flipV="1">
            <a:off x="9144000" y="1767340"/>
            <a:ext cx="726621" cy="72503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5" idx="3"/>
            <a:endCxn id="16" idx="1"/>
          </p:cNvCxnSpPr>
          <p:nvPr/>
        </p:nvCxnSpPr>
        <p:spPr>
          <a:xfrm>
            <a:off x="9144000" y="2764745"/>
            <a:ext cx="911678" cy="1852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>
            <a:endCxn id="18" idx="0"/>
          </p:cNvCxnSpPr>
          <p:nvPr/>
        </p:nvCxnSpPr>
        <p:spPr>
          <a:xfrm>
            <a:off x="8098971" y="5519057"/>
            <a:ext cx="191997" cy="4481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>
            <a:stCxn id="6" idx="3"/>
            <a:endCxn id="17" idx="1"/>
          </p:cNvCxnSpPr>
          <p:nvPr/>
        </p:nvCxnSpPr>
        <p:spPr>
          <a:xfrm>
            <a:off x="8343900" y="5085103"/>
            <a:ext cx="993320" cy="43395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>
            <a:stCxn id="7" idx="0"/>
            <a:endCxn id="19" idx="2"/>
          </p:cNvCxnSpPr>
          <p:nvPr/>
        </p:nvCxnSpPr>
        <p:spPr>
          <a:xfrm flipH="1" flipV="1">
            <a:off x="2826337" y="2782433"/>
            <a:ext cx="542790" cy="5159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>
            <a:stCxn id="7" idx="1"/>
            <a:endCxn id="20" idx="3"/>
          </p:cNvCxnSpPr>
          <p:nvPr/>
        </p:nvCxnSpPr>
        <p:spPr>
          <a:xfrm flipH="1">
            <a:off x="1964868" y="3690256"/>
            <a:ext cx="710294" cy="4898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>
            <a:stCxn id="7" idx="2"/>
            <a:endCxn id="21" idx="0"/>
          </p:cNvCxnSpPr>
          <p:nvPr/>
        </p:nvCxnSpPr>
        <p:spPr>
          <a:xfrm flipH="1">
            <a:off x="2181358" y="4082142"/>
            <a:ext cx="1187769" cy="71290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24849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Now it’s your turn!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Pick a subject and a topic and complete your own </a:t>
            </a:r>
            <a:r>
              <a:rPr lang="en-GB" smtClean="0"/>
              <a:t>revision mind map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05913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123</Words>
  <Application>Microsoft Office PowerPoint</Application>
  <PresentationFormat>Widescreen</PresentationFormat>
  <Paragraphs>25</Paragraphs>
  <Slides>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Revision technique 1  Mind maps </vt:lpstr>
      <vt:lpstr>What makes an effective mind map?</vt:lpstr>
      <vt:lpstr>PowerPoint Presentation</vt:lpstr>
      <vt:lpstr>PowerPoint Presentation</vt:lpstr>
      <vt:lpstr>Geography example </vt:lpstr>
      <vt:lpstr>Now it’s your turn!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Revision technique 1  Mind maps</dc:title>
  <dc:creator>Harman, S</dc:creator>
  <cp:lastModifiedBy>Harman, S</cp:lastModifiedBy>
  <cp:revision>3</cp:revision>
  <dcterms:created xsi:type="dcterms:W3CDTF">2022-10-12T06:58:07Z</dcterms:created>
  <dcterms:modified xsi:type="dcterms:W3CDTF">2022-10-12T07:15:44Z</dcterms:modified>
</cp:coreProperties>
</file>