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70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2FD88-DE61-4F98-B3F4-34696B56B132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D7CECB-53EB-40E9-A5D6-8EA5B6C4DD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336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Clear title in the middle- not too broad</a:t>
            </a:r>
            <a:r>
              <a:rPr lang="en-GB" baseline="0" dirty="0" smtClean="0"/>
              <a:t> </a:t>
            </a:r>
          </a:p>
          <a:p>
            <a:r>
              <a:rPr lang="en-GB" baseline="0" dirty="0" smtClean="0"/>
              <a:t>Sections to break the topics down on each branch </a:t>
            </a:r>
          </a:p>
          <a:p>
            <a:r>
              <a:rPr lang="en-GB" baseline="0" dirty="0" smtClean="0"/>
              <a:t>Colour to highlight key terms and facts </a:t>
            </a:r>
          </a:p>
          <a:p>
            <a:r>
              <a:rPr lang="en-GB" baseline="0" dirty="0" smtClean="0"/>
              <a:t>Dual coding (not just text)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3B718-9664-466F-896C-704B9FB4A93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69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579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9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078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13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501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77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760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158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431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397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93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017C4-60DC-4EF2-9FEA-99B814A1616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8AF36-52DF-4728-B7E7-9CB00624C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828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76273"/>
            <a:ext cx="9144000" cy="1281203"/>
          </a:xfrm>
        </p:spPr>
        <p:txBody>
          <a:bodyPr/>
          <a:lstStyle/>
          <a:p>
            <a:r>
              <a:rPr lang="en-GB" dirty="0" smtClean="0"/>
              <a:t>Exam stress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ee the source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49" y="2011681"/>
            <a:ext cx="5388701" cy="4140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630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 smtClean="0"/>
              <a:t>Is it possible to avoid getting stressed before an exam?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Taking </a:t>
            </a:r>
            <a:r>
              <a:rPr lang="en-GB" dirty="0"/>
              <a:t>exams is a stressful time, there are a lot of things going on for you at this time: </a:t>
            </a:r>
          </a:p>
          <a:p>
            <a:pPr lvl="0"/>
            <a:r>
              <a:rPr lang="en-GB" dirty="0"/>
              <a:t>The weight of expectation to succeed.</a:t>
            </a:r>
          </a:p>
          <a:p>
            <a:pPr lvl="0"/>
            <a:r>
              <a:rPr lang="en-GB" dirty="0"/>
              <a:t>Am I good enough?</a:t>
            </a:r>
          </a:p>
          <a:p>
            <a:pPr lvl="0"/>
            <a:r>
              <a:rPr lang="en-GB" dirty="0"/>
              <a:t>Have I done enough work and revision?</a:t>
            </a:r>
          </a:p>
          <a:p>
            <a:pPr lvl="0"/>
            <a:r>
              <a:rPr lang="en-GB" dirty="0"/>
              <a:t>Will I let myself down?</a:t>
            </a:r>
          </a:p>
          <a:p>
            <a:pPr lvl="0"/>
            <a:r>
              <a:rPr lang="en-GB" dirty="0"/>
              <a:t>Will I get into college or university?</a:t>
            </a:r>
          </a:p>
          <a:p>
            <a:endParaRPr lang="en-GB" dirty="0"/>
          </a:p>
        </p:txBody>
      </p:sp>
      <p:sp>
        <p:nvSpPr>
          <p:cNvPr id="4" name="Cloud 3"/>
          <p:cNvSpPr/>
          <p:nvPr/>
        </p:nvSpPr>
        <p:spPr>
          <a:xfrm>
            <a:off x="7106194" y="4114800"/>
            <a:ext cx="4676503" cy="253419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Can you think of any other thoughts that might make you stressed?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02595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Is all stress bad?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Stress is not all bad and the right amount of stress actually helps us to produce our best performance. </a:t>
            </a:r>
          </a:p>
          <a:p>
            <a:r>
              <a:rPr lang="en-GB" dirty="0"/>
              <a:t>However, too much stress, or being stressed for too long can have a negative effect on both you and your chances of doing your best in exams.</a:t>
            </a:r>
          </a:p>
          <a:p>
            <a:r>
              <a:rPr lang="en-GB" dirty="0"/>
              <a:t>The good news here is that “YES” there are some things we can do to help reduce stress to a healthy and positive level.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2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Get Organised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3109"/>
            <a:ext cx="10515600" cy="4810307"/>
          </a:xfrm>
        </p:spPr>
        <p:txBody>
          <a:bodyPr>
            <a:normAutofit/>
          </a:bodyPr>
          <a:lstStyle/>
          <a:p>
            <a:r>
              <a:rPr lang="en-GB" dirty="0" smtClean="0"/>
              <a:t>It </a:t>
            </a:r>
            <a:r>
              <a:rPr lang="en-GB" dirty="0"/>
              <a:t>may sound obvious, but you would be surprised how many people do not organise themselves to prepare for exams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dirty="0"/>
              <a:t>Firstly find out what resources are available to you.</a:t>
            </a:r>
          </a:p>
          <a:p>
            <a:r>
              <a:rPr lang="en-GB" dirty="0"/>
              <a:t>Teacher are a great expert resource, although they may not have a great deal of time for every student. However, they will able to point you in the right direction.</a:t>
            </a:r>
          </a:p>
          <a:p>
            <a:r>
              <a:rPr lang="en-GB" dirty="0"/>
              <a:t>There are many good revision guides out there in different formats, books, internet sites, videos and talking to others about what they find helpful</a:t>
            </a:r>
            <a:r>
              <a:rPr lang="en-GB" dirty="0" smtClean="0"/>
              <a:t>.</a:t>
            </a:r>
          </a:p>
          <a:p>
            <a:r>
              <a:rPr lang="en-GB" dirty="0" smtClean="0"/>
              <a:t>Create revision lists for each subject so you know what to revise.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8103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Revision list for geography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806" y="1690688"/>
            <a:ext cx="2714897" cy="314257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b="1" dirty="0" smtClean="0"/>
              <a:t>Human</a:t>
            </a:r>
            <a:r>
              <a:rPr lang="en-GB" dirty="0" smtClean="0"/>
              <a:t> </a:t>
            </a:r>
          </a:p>
          <a:p>
            <a:r>
              <a:rPr lang="en-GB" dirty="0" smtClean="0"/>
              <a:t>Urban/ rural landscapes</a:t>
            </a:r>
          </a:p>
          <a:p>
            <a:r>
              <a:rPr lang="en-GB" dirty="0" smtClean="0"/>
              <a:t>Development </a:t>
            </a:r>
          </a:p>
          <a:p>
            <a:r>
              <a:rPr lang="en-GB" dirty="0" smtClean="0"/>
              <a:t>Global cities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115492" y="1690687"/>
            <a:ext cx="2714897" cy="31425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Physical </a:t>
            </a:r>
          </a:p>
          <a:p>
            <a:r>
              <a:rPr lang="en-GB" dirty="0" smtClean="0"/>
              <a:t>Coasts </a:t>
            </a:r>
          </a:p>
          <a:p>
            <a:r>
              <a:rPr lang="en-GB" dirty="0" smtClean="0"/>
              <a:t>Rivers </a:t>
            </a:r>
          </a:p>
          <a:p>
            <a:r>
              <a:rPr lang="en-GB" dirty="0" smtClean="0"/>
              <a:t>Weather and climate </a:t>
            </a:r>
          </a:p>
          <a:p>
            <a:r>
              <a:rPr lang="en-GB" dirty="0" smtClean="0"/>
              <a:t>Climate change 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96000" y="1690687"/>
            <a:ext cx="2714897" cy="31425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Environment</a:t>
            </a:r>
          </a:p>
          <a:p>
            <a:r>
              <a:rPr lang="en-GB" dirty="0" smtClean="0"/>
              <a:t>Desertification </a:t>
            </a:r>
          </a:p>
          <a:p>
            <a:r>
              <a:rPr lang="en-GB" dirty="0" smtClean="0"/>
              <a:t>Water resources </a:t>
            </a:r>
          </a:p>
          <a:p>
            <a:r>
              <a:rPr lang="en-GB" dirty="0" smtClean="0"/>
              <a:t>Ecosystems  </a:t>
            </a: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9076508" y="1690685"/>
            <a:ext cx="2714897" cy="314257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Fieldwork</a:t>
            </a:r>
            <a:r>
              <a:rPr lang="en-GB" dirty="0" smtClean="0"/>
              <a:t> </a:t>
            </a:r>
          </a:p>
          <a:p>
            <a:r>
              <a:rPr lang="en-GB" dirty="0" smtClean="0"/>
              <a:t>6 stage enquiry (posing questions, collecting data, presenting data, analysing data, conclusion, evaluation)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1636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833" y="72163"/>
            <a:ext cx="10515600" cy="1325563"/>
          </a:xfrm>
        </p:spPr>
        <p:txBody>
          <a:bodyPr/>
          <a:lstStyle/>
          <a:p>
            <a:r>
              <a:rPr lang="en-GB" b="1" u="sng" dirty="0" smtClean="0"/>
              <a:t>Make a timetable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885" y="1397726"/>
            <a:ext cx="11325497" cy="5460274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Start </a:t>
            </a:r>
            <a:r>
              <a:rPr lang="en-GB" dirty="0"/>
              <a:t>your revision in plenty of time.</a:t>
            </a:r>
          </a:p>
          <a:p>
            <a:r>
              <a:rPr lang="en-GB" dirty="0"/>
              <a:t>Make a timetable that is flexible, so that it is a guide, rather than a plan that is set in stone.</a:t>
            </a:r>
          </a:p>
          <a:p>
            <a:r>
              <a:rPr lang="en-GB" dirty="0"/>
              <a:t>When you get your exam timetable link your revision timetable to it so that you are revising your topics at the best time for you.</a:t>
            </a:r>
          </a:p>
          <a:p>
            <a:r>
              <a:rPr lang="en-GB" dirty="0"/>
              <a:t>Don’t forget that you will also have to consider other things that are in your life, such as:</a:t>
            </a:r>
          </a:p>
          <a:p>
            <a:pPr lvl="1"/>
            <a:r>
              <a:rPr lang="en-GB" dirty="0"/>
              <a:t>Eating</a:t>
            </a:r>
          </a:p>
          <a:p>
            <a:pPr lvl="1"/>
            <a:r>
              <a:rPr lang="en-GB" dirty="0"/>
              <a:t>Sleep</a:t>
            </a:r>
          </a:p>
          <a:p>
            <a:pPr lvl="1"/>
            <a:r>
              <a:rPr lang="en-GB" dirty="0"/>
              <a:t>Family</a:t>
            </a:r>
          </a:p>
          <a:p>
            <a:pPr lvl="1"/>
            <a:r>
              <a:rPr lang="en-GB" dirty="0"/>
              <a:t>Other commitments</a:t>
            </a:r>
          </a:p>
          <a:p>
            <a:pPr lvl="1"/>
            <a:r>
              <a:rPr lang="en-GB" dirty="0"/>
              <a:t>RELAXING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Take all of your life into account and decide what time of day is best for you to study.</a:t>
            </a:r>
          </a:p>
          <a:p>
            <a:r>
              <a:rPr lang="en-GB" dirty="0"/>
              <a:t>If you are on study leave split your days into sections, you could have morning, afternoon and evening. Then split these times in half, giving you six sections to your day.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3300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of a revision TT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4569521"/>
              </p:ext>
            </p:extLst>
          </p:nvPr>
        </p:nvGraphicFramePr>
        <p:xfrm>
          <a:off x="1190897" y="1959429"/>
          <a:ext cx="9810206" cy="391141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01458">
                  <a:extLst>
                    <a:ext uri="{9D8B030D-6E8A-4147-A177-3AD203B41FA5}">
                      <a16:colId xmlns:a16="http://schemas.microsoft.com/office/drawing/2014/main" val="1616379723"/>
                    </a:ext>
                  </a:extLst>
                </a:gridCol>
                <a:gridCol w="1401458">
                  <a:extLst>
                    <a:ext uri="{9D8B030D-6E8A-4147-A177-3AD203B41FA5}">
                      <a16:colId xmlns:a16="http://schemas.microsoft.com/office/drawing/2014/main" val="2893997473"/>
                    </a:ext>
                  </a:extLst>
                </a:gridCol>
                <a:gridCol w="1401458">
                  <a:extLst>
                    <a:ext uri="{9D8B030D-6E8A-4147-A177-3AD203B41FA5}">
                      <a16:colId xmlns:a16="http://schemas.microsoft.com/office/drawing/2014/main" val="4127882198"/>
                    </a:ext>
                  </a:extLst>
                </a:gridCol>
                <a:gridCol w="1401458">
                  <a:extLst>
                    <a:ext uri="{9D8B030D-6E8A-4147-A177-3AD203B41FA5}">
                      <a16:colId xmlns:a16="http://schemas.microsoft.com/office/drawing/2014/main" val="215398009"/>
                    </a:ext>
                  </a:extLst>
                </a:gridCol>
                <a:gridCol w="1401458">
                  <a:extLst>
                    <a:ext uri="{9D8B030D-6E8A-4147-A177-3AD203B41FA5}">
                      <a16:colId xmlns:a16="http://schemas.microsoft.com/office/drawing/2014/main" val="4049344045"/>
                    </a:ext>
                  </a:extLst>
                </a:gridCol>
                <a:gridCol w="1401458">
                  <a:extLst>
                    <a:ext uri="{9D8B030D-6E8A-4147-A177-3AD203B41FA5}">
                      <a16:colId xmlns:a16="http://schemas.microsoft.com/office/drawing/2014/main" val="886276841"/>
                    </a:ext>
                  </a:extLst>
                </a:gridCol>
                <a:gridCol w="1401458">
                  <a:extLst>
                    <a:ext uri="{9D8B030D-6E8A-4147-A177-3AD203B41FA5}">
                      <a16:colId xmlns:a16="http://schemas.microsoft.com/office/drawing/2014/main" val="2048114132"/>
                    </a:ext>
                  </a:extLst>
                </a:gridCol>
              </a:tblGrid>
              <a:tr h="397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</a:rPr>
                        <a:t>Mon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English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English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RS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Maths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Maths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Dinner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0036499"/>
                  </a:ext>
                </a:extLst>
              </a:tr>
              <a:tr h="397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>
                          <a:effectLst/>
                        </a:rPr>
                        <a:t>Tue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Swimming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Swimming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Science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Science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IT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Dinner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310583"/>
                  </a:ext>
                </a:extLst>
              </a:tr>
              <a:tr h="397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>
                          <a:effectLst/>
                        </a:rPr>
                        <a:t>Wed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Geography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History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History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Spanish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relax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Dinner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3159432"/>
                  </a:ext>
                </a:extLst>
              </a:tr>
              <a:tr h="814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>
                          <a:effectLst/>
                        </a:rPr>
                        <a:t>Thu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Product design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Watch TV program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Art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Art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English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Dinner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204104"/>
                  </a:ext>
                </a:extLst>
              </a:tr>
              <a:tr h="397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>
                          <a:effectLst/>
                        </a:rPr>
                        <a:t>Fri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Maths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Maths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Relax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Drama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Go out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Go out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6652027"/>
                  </a:ext>
                </a:extLst>
              </a:tr>
              <a:tr h="397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>
                          <a:effectLst/>
                        </a:rPr>
                        <a:t>Sat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Science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Science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Football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Football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Family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Family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598296"/>
                  </a:ext>
                </a:extLst>
              </a:tr>
              <a:tr h="814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</a:rPr>
                        <a:t>Sun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relax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relax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Food and textiles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Food and Textiles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Relax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Relax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04659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9627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Revision TTs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When you are on study leave you can divide your timetable up in three main sections for morning, afternoon and evening, and then into smaller sections if you prefer.</a:t>
            </a:r>
          </a:p>
          <a:p>
            <a:r>
              <a:rPr lang="en-GB" dirty="0"/>
              <a:t>After deciding on how you are going to divide your time and the length of time for each section make a </a:t>
            </a:r>
            <a:r>
              <a:rPr lang="en-GB" b="1" dirty="0"/>
              <a:t>list of topics you need to revise.</a:t>
            </a:r>
            <a:endParaRPr lang="en-GB" dirty="0"/>
          </a:p>
          <a:p>
            <a:r>
              <a:rPr lang="en-GB" dirty="0"/>
              <a:t>Remember that if you find a certain subject more difficult you may need to allocate it more time for revision, then add on a bit more time.</a:t>
            </a:r>
          </a:p>
          <a:p>
            <a:r>
              <a:rPr lang="en-GB" dirty="0"/>
              <a:t>When you have worked out all of this divide your topics up between the units.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2522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Starting your revision now for the March PPEs and the summer GCSEs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9544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Over the next few days you need to tick off the following tasks; </a:t>
            </a:r>
          </a:p>
          <a:p>
            <a:r>
              <a:rPr lang="en-GB" dirty="0" smtClean="0"/>
              <a:t>Create or show your tutor your revision TT</a:t>
            </a:r>
          </a:p>
          <a:p>
            <a:r>
              <a:rPr lang="en-GB" dirty="0" smtClean="0"/>
              <a:t>Write a revision list for 1 of your subjects</a:t>
            </a:r>
          </a:p>
          <a:p>
            <a:r>
              <a:rPr lang="en-GB" dirty="0" smtClean="0"/>
              <a:t>Create a mind map for a topic for one of your subjects </a:t>
            </a:r>
          </a:p>
          <a:p>
            <a:pPr lvl="1"/>
            <a:r>
              <a:rPr lang="en-GB" dirty="0" smtClean="0"/>
              <a:t>A reminder of how to do a mind map is on the following slides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6423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409049" cy="174502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makes an effective mind map?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35" y="2627484"/>
            <a:ext cx="6121735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26" y="2731863"/>
            <a:ext cx="5889674" cy="41261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60" y="-20011"/>
            <a:ext cx="3793588" cy="268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21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901" t="26563" r="28833" b="20312"/>
          <a:stretch/>
        </p:blipFill>
        <p:spPr>
          <a:xfrm>
            <a:off x="0" y="636813"/>
            <a:ext cx="12192000" cy="541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61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73" t="31920" r="48034" b="28794"/>
          <a:stretch/>
        </p:blipFill>
        <p:spPr>
          <a:xfrm>
            <a:off x="261258" y="388711"/>
            <a:ext cx="11958029" cy="542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29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5197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Geography example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4946"/>
            <a:ext cx="12192000" cy="1929379"/>
          </a:xfrm>
        </p:spPr>
        <p:txBody>
          <a:bodyPr>
            <a:normAutofit/>
          </a:bodyPr>
          <a:lstStyle/>
          <a:p>
            <a:r>
              <a:rPr lang="en-GB" dirty="0" smtClean="0"/>
              <a:t>This mind map links to our coasts topic.  </a:t>
            </a:r>
          </a:p>
          <a:p>
            <a:r>
              <a:rPr lang="en-GB" dirty="0" smtClean="0"/>
              <a:t>You would have to add a sketch to each process. </a:t>
            </a:r>
          </a:p>
          <a:p>
            <a:r>
              <a:rPr lang="en-GB" dirty="0" smtClean="0"/>
              <a:t>Add a description to each process.  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4724399" y="3167743"/>
            <a:ext cx="3064329" cy="11429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Coastal processes</a:t>
            </a:r>
            <a:endParaRPr lang="en-GB" sz="3600" dirty="0"/>
          </a:p>
        </p:txBody>
      </p:sp>
      <p:sp>
        <p:nvSpPr>
          <p:cNvPr id="5" name="Rounded Rectangle 4"/>
          <p:cNvSpPr/>
          <p:nvPr/>
        </p:nvSpPr>
        <p:spPr>
          <a:xfrm>
            <a:off x="7788728" y="2361747"/>
            <a:ext cx="1355272" cy="8059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Erosion</a:t>
            </a:r>
            <a:endParaRPr lang="en-GB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6413863" y="4665300"/>
            <a:ext cx="1930037" cy="6216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Deposition</a:t>
            </a:r>
            <a:endParaRPr lang="en-GB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1724298" y="3390126"/>
            <a:ext cx="2451733" cy="5398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Transportation</a:t>
            </a:r>
            <a:endParaRPr lang="en-GB" sz="2800" dirty="0"/>
          </a:p>
        </p:txBody>
      </p:sp>
      <p:cxnSp>
        <p:nvCxnSpPr>
          <p:cNvPr id="9" name="Straight Arrow Connector 8"/>
          <p:cNvCxnSpPr>
            <a:stCxn id="4" idx="7"/>
            <a:endCxn id="5" idx="1"/>
          </p:cNvCxnSpPr>
          <p:nvPr/>
        </p:nvCxnSpPr>
        <p:spPr>
          <a:xfrm flipV="1">
            <a:off x="7339967" y="2764745"/>
            <a:ext cx="448761" cy="570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6" idx="0"/>
          </p:cNvCxnSpPr>
          <p:nvPr/>
        </p:nvCxnSpPr>
        <p:spPr>
          <a:xfrm>
            <a:off x="7339967" y="4143354"/>
            <a:ext cx="322215" cy="507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2"/>
            <a:endCxn id="7" idx="3"/>
          </p:cNvCxnSpPr>
          <p:nvPr/>
        </p:nvCxnSpPr>
        <p:spPr>
          <a:xfrm flipH="1" flipV="1">
            <a:off x="4063091" y="3690256"/>
            <a:ext cx="661308" cy="48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7662181" y="1285442"/>
            <a:ext cx="1289957" cy="5036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Hydraulic action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9870621" y="1477280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Attrition 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10055678" y="2659965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Abrasion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9337220" y="5228998"/>
            <a:ext cx="2249534" cy="10542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When does it happen?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2181358" y="2202314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Traction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573336" y="4651148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Suspension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2888251" y="4731460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Longshore Drift</a:t>
            </a:r>
            <a:endParaRPr lang="en-GB" dirty="0"/>
          </a:p>
        </p:txBody>
      </p:sp>
      <p:cxnSp>
        <p:nvCxnSpPr>
          <p:cNvPr id="23" name="Straight Connector 22"/>
          <p:cNvCxnSpPr>
            <a:stCxn id="5" idx="0"/>
            <a:endCxn id="14" idx="2"/>
          </p:cNvCxnSpPr>
          <p:nvPr/>
        </p:nvCxnSpPr>
        <p:spPr>
          <a:xfrm flipH="1" flipV="1">
            <a:off x="8307160" y="1789134"/>
            <a:ext cx="159204" cy="5726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15" idx="1"/>
          </p:cNvCxnSpPr>
          <p:nvPr/>
        </p:nvCxnSpPr>
        <p:spPr>
          <a:xfrm flipV="1">
            <a:off x="9144000" y="1767340"/>
            <a:ext cx="726621" cy="725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5" idx="3"/>
            <a:endCxn id="16" idx="1"/>
          </p:cNvCxnSpPr>
          <p:nvPr/>
        </p:nvCxnSpPr>
        <p:spPr>
          <a:xfrm>
            <a:off x="9144000" y="2764745"/>
            <a:ext cx="911678" cy="1852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6" idx="3"/>
            <a:endCxn id="17" idx="1"/>
          </p:cNvCxnSpPr>
          <p:nvPr/>
        </p:nvCxnSpPr>
        <p:spPr>
          <a:xfrm>
            <a:off x="8343900" y="5085103"/>
            <a:ext cx="993320" cy="4339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7" idx="0"/>
            <a:endCxn id="19" idx="2"/>
          </p:cNvCxnSpPr>
          <p:nvPr/>
        </p:nvCxnSpPr>
        <p:spPr>
          <a:xfrm flipH="1" flipV="1">
            <a:off x="2826337" y="2782433"/>
            <a:ext cx="123828" cy="607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1606731" y="3929990"/>
            <a:ext cx="587388" cy="7211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374233" y="3869231"/>
            <a:ext cx="147567" cy="8650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8991327" y="3528736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Solution</a:t>
            </a:r>
            <a:endParaRPr lang="en-GB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9070520" y="3162959"/>
            <a:ext cx="436790" cy="365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5740580" y="5621587"/>
            <a:ext cx="2249534" cy="10542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Which sediment is dropped first?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cxnSp>
        <p:nvCxnSpPr>
          <p:cNvPr id="32" name="Straight Connector 31"/>
          <p:cNvCxnSpPr>
            <a:endCxn id="31" idx="0"/>
          </p:cNvCxnSpPr>
          <p:nvPr/>
        </p:nvCxnSpPr>
        <p:spPr>
          <a:xfrm flipH="1">
            <a:off x="6865347" y="5311579"/>
            <a:ext cx="94842" cy="310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340381" y="2369905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Saltation</a:t>
            </a:r>
            <a:endParaRPr lang="en-GB" dirty="0"/>
          </a:p>
        </p:txBody>
      </p:sp>
      <p:sp>
        <p:nvSpPr>
          <p:cNvPr id="40" name="Rectangle 39"/>
          <p:cNvSpPr/>
          <p:nvPr/>
        </p:nvSpPr>
        <p:spPr>
          <a:xfrm>
            <a:off x="56839" y="3381122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Solution</a:t>
            </a:r>
            <a:endParaRPr lang="en-GB" dirty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1593598" y="2803056"/>
            <a:ext cx="431278" cy="6741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230288" y="3739242"/>
            <a:ext cx="558067" cy="131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92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it’s your turn!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Pick a subject and a topic and complete your own </a:t>
            </a:r>
            <a:r>
              <a:rPr lang="en-GB" smtClean="0"/>
              <a:t>revision mind map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939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815</Words>
  <Application>Microsoft Office PowerPoint</Application>
  <PresentationFormat>Widescreen</PresentationFormat>
  <Paragraphs>136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Office Theme</vt:lpstr>
      <vt:lpstr>Exam stress</vt:lpstr>
      <vt:lpstr>Is it possible to avoid getting stressed before an exam?</vt:lpstr>
      <vt:lpstr>Is all stress bad?</vt:lpstr>
      <vt:lpstr>Get Organised </vt:lpstr>
      <vt:lpstr>Revision list for geography </vt:lpstr>
      <vt:lpstr>Make a timetable</vt:lpstr>
      <vt:lpstr>Example of a revision TT</vt:lpstr>
      <vt:lpstr>Revision TTs</vt:lpstr>
      <vt:lpstr>Starting your revision now for the March PPEs and the summer GCSEs</vt:lpstr>
      <vt:lpstr>What makes an effective mind map?</vt:lpstr>
      <vt:lpstr>PowerPoint Presentation</vt:lpstr>
      <vt:lpstr>PowerPoint Presentation</vt:lpstr>
      <vt:lpstr>Geography example </vt:lpstr>
      <vt:lpstr>Now it’s your turn!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 stress</dc:title>
  <dc:creator>Harman, S</dc:creator>
  <cp:lastModifiedBy>Harman, S</cp:lastModifiedBy>
  <cp:revision>5</cp:revision>
  <dcterms:created xsi:type="dcterms:W3CDTF">2023-01-18T07:37:40Z</dcterms:created>
  <dcterms:modified xsi:type="dcterms:W3CDTF">2023-01-18T07:59:28Z</dcterms:modified>
</cp:coreProperties>
</file>