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5" r:id="rId5"/>
    <p:sldId id="260" r:id="rId6"/>
    <p:sldId id="261" r:id="rId7"/>
    <p:sldId id="262" r:id="rId8"/>
    <p:sldId id="266" r:id="rId9"/>
    <p:sldId id="267" r:id="rId10"/>
    <p:sldId id="256" r:id="rId11"/>
    <p:sldId id="263" r:id="rId12"/>
    <p:sldId id="264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60" d="100"/>
          <a:sy n="60" d="100"/>
        </p:scale>
        <p:origin x="1140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5675B-3A92-4ACE-885C-8F04DFDB84A8}" type="datetimeFigureOut">
              <a:rPr lang="en-GB" smtClean="0"/>
              <a:t>19/10/2022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AD1D5-9A91-4DE8-B229-D7A342F54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287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5675B-3A92-4ACE-885C-8F04DFDB84A8}" type="datetimeFigureOut">
              <a:rPr lang="en-GB" smtClean="0"/>
              <a:t>19/10/2022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AD1D5-9A91-4DE8-B229-D7A342F54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9250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5675B-3A92-4ACE-885C-8F04DFDB84A8}" type="datetimeFigureOut">
              <a:rPr lang="en-GB" smtClean="0"/>
              <a:t>19/10/2022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AD1D5-9A91-4DE8-B229-D7A342F54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53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5675B-3A92-4ACE-885C-8F04DFDB84A8}" type="datetimeFigureOut">
              <a:rPr lang="en-GB" smtClean="0"/>
              <a:t>19/10/2022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AD1D5-9A91-4DE8-B229-D7A342F54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3277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5675B-3A92-4ACE-885C-8F04DFDB84A8}" type="datetimeFigureOut">
              <a:rPr lang="en-GB" smtClean="0"/>
              <a:t>19/10/2022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AD1D5-9A91-4DE8-B229-D7A342F54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323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5675B-3A92-4ACE-885C-8F04DFDB84A8}" type="datetimeFigureOut">
              <a:rPr lang="en-GB" smtClean="0"/>
              <a:t>19/10/2022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AD1D5-9A91-4DE8-B229-D7A342F54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130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5675B-3A92-4ACE-885C-8F04DFDB84A8}" type="datetimeFigureOut">
              <a:rPr lang="en-GB" smtClean="0"/>
              <a:t>19/10/2022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AD1D5-9A91-4DE8-B229-D7A342F54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379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5675B-3A92-4ACE-885C-8F04DFDB84A8}" type="datetimeFigureOut">
              <a:rPr lang="en-GB" smtClean="0"/>
              <a:t>19/10/2022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AD1D5-9A91-4DE8-B229-D7A342F54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8321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5675B-3A92-4ACE-885C-8F04DFDB84A8}" type="datetimeFigureOut">
              <a:rPr lang="en-GB" smtClean="0"/>
              <a:t>19/10/2022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AD1D5-9A91-4DE8-B229-D7A342F54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05992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5675B-3A92-4ACE-885C-8F04DFDB84A8}" type="datetimeFigureOut">
              <a:rPr lang="en-GB" smtClean="0"/>
              <a:t>19/10/2022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AD1D5-9A91-4DE8-B229-D7A342F54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327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5675B-3A92-4ACE-885C-8F04DFDB84A8}" type="datetimeFigureOut">
              <a:rPr lang="en-GB" smtClean="0"/>
              <a:t>19/10/2022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AD1D5-9A91-4DE8-B229-D7A342F54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910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5675B-3A92-4ACE-885C-8F04DFDB84A8}" type="datetimeFigureOut">
              <a:rPr lang="en-GB" smtClean="0"/>
              <a:t>19/10/2022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DAD1D5-9A91-4DE8-B229-D7A342F54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876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3288" t="14375" r="14326" b="5982"/>
          <a:stretch/>
        </p:blipFill>
        <p:spPr>
          <a:xfrm>
            <a:off x="733697" y="117564"/>
            <a:ext cx="10724605" cy="6634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453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3087" t="16518" r="14325" b="5803"/>
          <a:stretch/>
        </p:blipFill>
        <p:spPr>
          <a:xfrm>
            <a:off x="600892" y="98921"/>
            <a:ext cx="11234056" cy="6759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236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3288" t="40625" r="14226" b="24196"/>
          <a:stretch/>
        </p:blipFill>
        <p:spPr>
          <a:xfrm>
            <a:off x="287383" y="2168435"/>
            <a:ext cx="11537881" cy="3148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287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442" y="0"/>
            <a:ext cx="10515600" cy="1325563"/>
          </a:xfrm>
        </p:spPr>
        <p:txBody>
          <a:bodyPr/>
          <a:lstStyle/>
          <a:p>
            <a:r>
              <a:rPr lang="en-GB" dirty="0" smtClean="0"/>
              <a:t>Flash cards in geography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9412"/>
            <a:ext cx="12192000" cy="5558588"/>
          </a:xfrm>
        </p:spPr>
        <p:txBody>
          <a:bodyPr/>
          <a:lstStyle/>
          <a:p>
            <a:r>
              <a:rPr lang="en-GB" dirty="0" smtClean="0"/>
              <a:t>We are currently studying a ‘Rivers’ topic so you could use the following questions on the front of your cards. Then you could put the answers on the back!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Your tutors will be able to give examples from their own subjects </a:t>
            </a:r>
            <a:r>
              <a:rPr lang="en-GB" dirty="0" smtClean="0">
                <a:sym typeface="Wingdings" panose="05000000000000000000" pitchFamily="2" charset="2"/>
              </a:rPr>
              <a:t> </a:t>
            </a:r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6098" y="2624975"/>
            <a:ext cx="2675021" cy="123524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 are the 4 types of erosion that occur in the river?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3182356" y="2624975"/>
            <a:ext cx="2675021" cy="123524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 are the 4 types of transportation that occur in the river?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6328614" y="2624975"/>
            <a:ext cx="2675021" cy="123524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 landforms can be found in the upper course?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9478879" y="2624975"/>
            <a:ext cx="2675021" cy="123524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 landforms can be found in the middle course?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42114" y="4237207"/>
            <a:ext cx="2675021" cy="123524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 landforms can be found in the lower course?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3188372" y="4237207"/>
            <a:ext cx="2675021" cy="123524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How does an ox bow lake form?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6334630" y="4237207"/>
            <a:ext cx="2675021" cy="123524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How does a waterfall form?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9484895" y="4237207"/>
            <a:ext cx="2675021" cy="123524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Name 2 natural and 2 human causes of flooding.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1870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764" t="14748" r="13752" b="5646"/>
          <a:stretch/>
        </p:blipFill>
        <p:spPr>
          <a:xfrm>
            <a:off x="449177" y="0"/>
            <a:ext cx="11245517" cy="6849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600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966" t="14552" r="13765" b="10824"/>
          <a:stretch/>
        </p:blipFill>
        <p:spPr>
          <a:xfrm>
            <a:off x="-1" y="-112296"/>
            <a:ext cx="10983283" cy="628925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61740" y="868699"/>
            <a:ext cx="4760492" cy="59113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 are the 4 types of erosion that occur in the river?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661740" y="1518404"/>
            <a:ext cx="4760492" cy="64970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 are the 4 types of transportation that occur in the river?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661740" y="2236458"/>
            <a:ext cx="4760492" cy="49939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 landforms can be found in the upper course?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661740" y="2899112"/>
            <a:ext cx="4760492" cy="51785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 landforms can be found in the middle course?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647710" y="3551905"/>
            <a:ext cx="4774522" cy="5503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 landforms can be found in the lower course?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647710" y="4210303"/>
            <a:ext cx="4774522" cy="59046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How does an ox bow lake form?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647710" y="4878141"/>
            <a:ext cx="4774522" cy="60792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How does a waterfall form?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661740" y="5563443"/>
            <a:ext cx="4760492" cy="61352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Name 2 natural and 2 human causes of flooding. </a:t>
            </a:r>
            <a:endParaRPr lang="en-GB" dirty="0"/>
          </a:p>
        </p:txBody>
      </p:sp>
      <p:sp>
        <p:nvSpPr>
          <p:cNvPr id="13" name="7-Point Star 12"/>
          <p:cNvSpPr/>
          <p:nvPr/>
        </p:nvSpPr>
        <p:spPr>
          <a:xfrm>
            <a:off x="7042483" y="2899112"/>
            <a:ext cx="4876801" cy="3958888"/>
          </a:xfrm>
          <a:prstGeom prst="star7">
            <a:avLst>
              <a:gd name="adj" fmla="val 39478"/>
              <a:gd name="hf" fmla="val 102572"/>
              <a:gd name="vf" fmla="val 10521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/>
              <a:t>These are the same questions as before. You can revise the same content but use different techniques to see which one suits you best!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4224906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3134" t="14748" r="14368" b="7182"/>
          <a:stretch/>
        </p:blipFill>
        <p:spPr>
          <a:xfrm>
            <a:off x="529390" y="0"/>
            <a:ext cx="11353800" cy="6874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731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0515600" cy="898358"/>
          </a:xfrm>
        </p:spPr>
        <p:txBody>
          <a:bodyPr/>
          <a:lstStyle/>
          <a:p>
            <a:r>
              <a:rPr lang="en-GB" dirty="0" smtClean="0"/>
              <a:t>Rivers brain dump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59" y="1179097"/>
            <a:ext cx="4689078" cy="2991850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Erosion; </a:t>
            </a:r>
          </a:p>
          <a:p>
            <a:pPr>
              <a:buFontTx/>
              <a:buChar char="-"/>
            </a:pPr>
            <a:r>
              <a:rPr lang="en-GB" dirty="0" smtClean="0"/>
              <a:t>Abrasion (picked up and thrown)</a:t>
            </a:r>
          </a:p>
          <a:p>
            <a:pPr>
              <a:buFontTx/>
              <a:buChar char="-"/>
            </a:pPr>
            <a:r>
              <a:rPr lang="en-GB" dirty="0" smtClean="0"/>
              <a:t>Attrition (against each other)</a:t>
            </a:r>
          </a:p>
          <a:p>
            <a:pPr>
              <a:buFontTx/>
              <a:buChar char="-"/>
            </a:pPr>
            <a:r>
              <a:rPr lang="en-GB" dirty="0" smtClean="0"/>
              <a:t>Solution (dissolved)</a:t>
            </a: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590673" y="117140"/>
            <a:ext cx="6440905" cy="20004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 smtClean="0"/>
              <a:t>Upper course = waterfalls/ gorges, v-shaped valley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 smtClean="0"/>
              <a:t>Middle course= meanders, ox bow lakes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 smtClean="0"/>
              <a:t>Lower course= estuary, flood plain</a:t>
            </a: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8630653" y="2234696"/>
            <a:ext cx="3400924" cy="2706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 smtClean="0"/>
              <a:t>Transportation; </a:t>
            </a:r>
          </a:p>
          <a:p>
            <a:pPr>
              <a:buFontTx/>
              <a:buChar char="-"/>
            </a:pPr>
            <a:r>
              <a:rPr lang="en-GB" dirty="0" smtClean="0"/>
              <a:t>Suspension (carried)</a:t>
            </a:r>
          </a:p>
          <a:p>
            <a:pPr>
              <a:buFontTx/>
              <a:buChar char="-"/>
            </a:pPr>
            <a:r>
              <a:rPr lang="en-GB" dirty="0" smtClean="0"/>
              <a:t>Traction (rolled)</a:t>
            </a:r>
          </a:p>
          <a:p>
            <a:pPr>
              <a:buFontTx/>
              <a:buChar char="-"/>
            </a:pPr>
            <a:r>
              <a:rPr lang="en-GB" dirty="0" smtClean="0"/>
              <a:t>Solution (dissolved)</a:t>
            </a:r>
          </a:p>
        </p:txBody>
      </p:sp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690"/>
          <a:stretch/>
        </p:blipFill>
        <p:spPr bwMode="auto">
          <a:xfrm>
            <a:off x="-157664" y="4668253"/>
            <a:ext cx="5748338" cy="225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ee the source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9143" y="2390274"/>
            <a:ext cx="3907026" cy="2422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7666129"/>
              </p:ext>
            </p:extLst>
          </p:nvPr>
        </p:nvGraphicFramePr>
        <p:xfrm>
          <a:off x="5590673" y="5002128"/>
          <a:ext cx="6440904" cy="17345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20452">
                  <a:extLst>
                    <a:ext uri="{9D8B030D-6E8A-4147-A177-3AD203B41FA5}">
                      <a16:colId xmlns:a16="http://schemas.microsoft.com/office/drawing/2014/main" val="3901803636"/>
                    </a:ext>
                  </a:extLst>
                </a:gridCol>
                <a:gridCol w="3220452">
                  <a:extLst>
                    <a:ext uri="{9D8B030D-6E8A-4147-A177-3AD203B41FA5}">
                      <a16:colId xmlns:a16="http://schemas.microsoft.com/office/drawing/2014/main" val="3704352858"/>
                    </a:ext>
                  </a:extLst>
                </a:gridCol>
              </a:tblGrid>
              <a:tr h="389422">
                <a:tc>
                  <a:txBody>
                    <a:bodyPr/>
                    <a:lstStyle/>
                    <a:p>
                      <a:r>
                        <a:rPr lang="en-GB" dirty="0" smtClean="0"/>
                        <a:t>Natural causes of flooding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Human causes of flooding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6438530"/>
                  </a:ext>
                </a:extLst>
              </a:tr>
              <a:tr h="672565">
                <a:tc>
                  <a:txBody>
                    <a:bodyPr/>
                    <a:lstStyle/>
                    <a:p>
                      <a:r>
                        <a:rPr lang="en-GB" dirty="0" smtClean="0"/>
                        <a:t>Steep slopes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Urbanisation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0971778"/>
                  </a:ext>
                </a:extLst>
              </a:tr>
              <a:tr h="672565">
                <a:tc>
                  <a:txBody>
                    <a:bodyPr/>
                    <a:lstStyle/>
                    <a:p>
                      <a:r>
                        <a:rPr lang="en-GB" dirty="0" smtClean="0"/>
                        <a:t>Heavy, prolonged rainfall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Deforestation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6990169"/>
                  </a:ext>
                </a:extLst>
              </a:tr>
            </a:tbl>
          </a:graphicData>
        </a:graphic>
      </p:graphicFrame>
      <p:sp>
        <p:nvSpPr>
          <p:cNvPr id="7" name="7-Point Star 6"/>
          <p:cNvSpPr/>
          <p:nvPr/>
        </p:nvSpPr>
        <p:spPr>
          <a:xfrm>
            <a:off x="2285998" y="1491918"/>
            <a:ext cx="6497053" cy="3938335"/>
          </a:xfrm>
          <a:prstGeom prst="star7">
            <a:avLst>
              <a:gd name="adj" fmla="val 42105"/>
              <a:gd name="hf" fmla="val 102572"/>
              <a:gd name="vf" fmla="val 10521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/>
              <a:t>Categorise the information and check against your notes/ knowledge organiser to see what information was left out. Add it in a different coloured pen.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439625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0515600" cy="898358"/>
          </a:xfrm>
        </p:spPr>
        <p:txBody>
          <a:bodyPr/>
          <a:lstStyle/>
          <a:p>
            <a:r>
              <a:rPr lang="en-GB" dirty="0" smtClean="0"/>
              <a:t>Rivers brain dump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59" y="1179097"/>
            <a:ext cx="4689078" cy="299185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en-GB" dirty="0" smtClean="0"/>
              <a:t>Erosion; </a:t>
            </a:r>
          </a:p>
          <a:p>
            <a:pPr>
              <a:buFontTx/>
              <a:buChar char="-"/>
            </a:pPr>
            <a:r>
              <a:rPr lang="en-GB" dirty="0" smtClean="0"/>
              <a:t>Abrasion (picked up and thrown)</a:t>
            </a:r>
          </a:p>
          <a:p>
            <a:pPr>
              <a:buFontTx/>
              <a:buChar char="-"/>
            </a:pPr>
            <a:r>
              <a:rPr lang="en-GB" dirty="0" smtClean="0"/>
              <a:t>Attrition (against each other)</a:t>
            </a:r>
          </a:p>
          <a:p>
            <a:pPr>
              <a:buFontTx/>
              <a:buChar char="-"/>
            </a:pPr>
            <a:r>
              <a:rPr lang="en-GB" dirty="0" smtClean="0"/>
              <a:t>Solution (dissolved)</a:t>
            </a:r>
          </a:p>
          <a:p>
            <a:pPr>
              <a:buFontTx/>
              <a:buChar char="-"/>
            </a:pPr>
            <a:r>
              <a:rPr lang="en-GB" i="1" dirty="0" smtClean="0">
                <a:solidFill>
                  <a:srgbClr val="FF0000"/>
                </a:solidFill>
              </a:rPr>
              <a:t>Hydraulic action (cracks)</a:t>
            </a:r>
            <a:endParaRPr lang="en-GB" i="1" dirty="0">
              <a:solidFill>
                <a:srgbClr val="FF0000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590673" y="117140"/>
            <a:ext cx="6440905" cy="20004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 smtClean="0"/>
              <a:t>Upper course = waterfalls/ gorges, v-shaped valley, </a:t>
            </a:r>
            <a:r>
              <a:rPr lang="en-GB" i="1" dirty="0">
                <a:solidFill>
                  <a:srgbClr val="FF0000"/>
                </a:solidFill>
              </a:rPr>
              <a:t>i</a:t>
            </a:r>
            <a:r>
              <a:rPr lang="en-GB" i="1" dirty="0" smtClean="0">
                <a:solidFill>
                  <a:srgbClr val="FF0000"/>
                </a:solidFill>
              </a:rPr>
              <a:t>nterlocking spurs</a:t>
            </a:r>
            <a:endParaRPr lang="en-GB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 smtClean="0"/>
              <a:t>Middle course= meanders, ox bow lakes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 smtClean="0"/>
              <a:t>Lower course= estuary, flood plain, </a:t>
            </a:r>
            <a:r>
              <a:rPr lang="en-GB" i="1" dirty="0" smtClean="0">
                <a:solidFill>
                  <a:srgbClr val="FF0000"/>
                </a:solidFill>
              </a:rPr>
              <a:t>delta </a:t>
            </a: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8630653" y="2234696"/>
            <a:ext cx="3400924" cy="270627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 smtClean="0"/>
              <a:t>Transportation; </a:t>
            </a:r>
          </a:p>
          <a:p>
            <a:pPr>
              <a:buFontTx/>
              <a:buChar char="-"/>
            </a:pPr>
            <a:r>
              <a:rPr lang="en-GB" dirty="0" smtClean="0"/>
              <a:t>Suspension (carried)</a:t>
            </a:r>
          </a:p>
          <a:p>
            <a:pPr>
              <a:buFontTx/>
              <a:buChar char="-"/>
            </a:pPr>
            <a:r>
              <a:rPr lang="en-GB" dirty="0" smtClean="0"/>
              <a:t>Traction (rolled)</a:t>
            </a:r>
          </a:p>
          <a:p>
            <a:pPr>
              <a:buFontTx/>
              <a:buChar char="-"/>
            </a:pPr>
            <a:r>
              <a:rPr lang="en-GB" dirty="0" smtClean="0"/>
              <a:t>Solution (dissolved)</a:t>
            </a:r>
          </a:p>
          <a:p>
            <a:pPr marL="0" indent="0">
              <a:buNone/>
            </a:pPr>
            <a:r>
              <a:rPr lang="en-GB" i="1" dirty="0" smtClean="0">
                <a:solidFill>
                  <a:srgbClr val="FF0000"/>
                </a:solidFill>
              </a:rPr>
              <a:t>- Saltation (bounced)</a:t>
            </a:r>
          </a:p>
        </p:txBody>
      </p:sp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690"/>
          <a:stretch/>
        </p:blipFill>
        <p:spPr bwMode="auto">
          <a:xfrm>
            <a:off x="-157664" y="4668253"/>
            <a:ext cx="5748338" cy="225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ee the source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9143" y="2390274"/>
            <a:ext cx="3907026" cy="2422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7666129"/>
              </p:ext>
            </p:extLst>
          </p:nvPr>
        </p:nvGraphicFramePr>
        <p:xfrm>
          <a:off x="5590673" y="5002128"/>
          <a:ext cx="6440904" cy="17345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20452">
                  <a:extLst>
                    <a:ext uri="{9D8B030D-6E8A-4147-A177-3AD203B41FA5}">
                      <a16:colId xmlns:a16="http://schemas.microsoft.com/office/drawing/2014/main" val="3901803636"/>
                    </a:ext>
                  </a:extLst>
                </a:gridCol>
                <a:gridCol w="3220452">
                  <a:extLst>
                    <a:ext uri="{9D8B030D-6E8A-4147-A177-3AD203B41FA5}">
                      <a16:colId xmlns:a16="http://schemas.microsoft.com/office/drawing/2014/main" val="3704352858"/>
                    </a:ext>
                  </a:extLst>
                </a:gridCol>
              </a:tblGrid>
              <a:tr h="389422">
                <a:tc>
                  <a:txBody>
                    <a:bodyPr/>
                    <a:lstStyle/>
                    <a:p>
                      <a:r>
                        <a:rPr lang="en-GB" dirty="0" smtClean="0"/>
                        <a:t>Natural causes of flooding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Human causes of flooding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6438530"/>
                  </a:ext>
                </a:extLst>
              </a:tr>
              <a:tr h="672565">
                <a:tc>
                  <a:txBody>
                    <a:bodyPr/>
                    <a:lstStyle/>
                    <a:p>
                      <a:r>
                        <a:rPr lang="en-GB" dirty="0" smtClean="0"/>
                        <a:t>Steep slopes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Urbanisation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0971778"/>
                  </a:ext>
                </a:extLst>
              </a:tr>
              <a:tr h="672565">
                <a:tc>
                  <a:txBody>
                    <a:bodyPr/>
                    <a:lstStyle/>
                    <a:p>
                      <a:r>
                        <a:rPr lang="en-GB" dirty="0" smtClean="0"/>
                        <a:t>Heavy, prolonged rainfall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Deforestation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69901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283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9111" t="14911" r="20550" b="5625"/>
          <a:stretch/>
        </p:blipFill>
        <p:spPr>
          <a:xfrm>
            <a:off x="0" y="-1"/>
            <a:ext cx="9261566" cy="6857565"/>
          </a:xfrm>
          <a:prstGeom prst="rect">
            <a:avLst/>
          </a:prstGeom>
        </p:spPr>
      </p:pic>
      <p:pic>
        <p:nvPicPr>
          <p:cNvPr id="4098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2905" y="1841976"/>
            <a:ext cx="4989095" cy="2806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9804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3367" t="9687" r="32723" b="5313"/>
          <a:stretch/>
        </p:blipFill>
        <p:spPr>
          <a:xfrm>
            <a:off x="0" y="-1"/>
            <a:ext cx="4900246" cy="69060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242" t="9856" r="33422" b="5529"/>
          <a:stretch/>
        </p:blipFill>
        <p:spPr>
          <a:xfrm>
            <a:off x="7362093" y="-1"/>
            <a:ext cx="4829908" cy="6892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806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2881" t="9856" r="32881" b="6490"/>
          <a:stretch/>
        </p:blipFill>
        <p:spPr>
          <a:xfrm>
            <a:off x="-1" y="0"/>
            <a:ext cx="4994031" cy="68602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242" t="9856" r="33422" b="6170"/>
          <a:stretch/>
        </p:blipFill>
        <p:spPr>
          <a:xfrm>
            <a:off x="7338647" y="0"/>
            <a:ext cx="4853354" cy="687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376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421" y="1"/>
            <a:ext cx="11758863" cy="169068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Pick a method that you would like to try and test it out today! You can try a different method tomorrow or Friday.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389" y="1825624"/>
            <a:ext cx="11277600" cy="4847891"/>
          </a:xfrm>
        </p:spPr>
        <p:txBody>
          <a:bodyPr>
            <a:normAutofit/>
          </a:bodyPr>
          <a:lstStyle/>
          <a:p>
            <a:r>
              <a:rPr lang="en-GB" sz="4000" dirty="0" smtClean="0"/>
              <a:t>Flash cards </a:t>
            </a:r>
          </a:p>
          <a:p>
            <a:r>
              <a:rPr lang="en-GB" sz="4000" dirty="0" smtClean="0"/>
              <a:t>Brain dump </a:t>
            </a:r>
          </a:p>
          <a:p>
            <a:r>
              <a:rPr lang="en-GB" sz="4000" dirty="0" smtClean="0"/>
              <a:t>Self quizzing </a:t>
            </a:r>
          </a:p>
          <a:p>
            <a:endParaRPr lang="en-GB" sz="4000" dirty="0"/>
          </a:p>
          <a:p>
            <a:endParaRPr lang="en-GB" sz="4000" dirty="0" smtClean="0"/>
          </a:p>
          <a:p>
            <a:pPr marL="0" indent="0">
              <a:buNone/>
            </a:pPr>
            <a:r>
              <a:rPr lang="en-GB" sz="4000" dirty="0" smtClean="0"/>
              <a:t>Remember, </a:t>
            </a:r>
            <a:r>
              <a:rPr lang="en-GB" sz="4000" b="1" dirty="0" smtClean="0">
                <a:solidFill>
                  <a:srgbClr val="FF0000"/>
                </a:solidFill>
              </a:rPr>
              <a:t>NO HOMEWORK, NO PHONES</a:t>
            </a:r>
            <a:r>
              <a:rPr lang="en-GB" sz="4000" dirty="0" smtClean="0"/>
              <a:t>.</a:t>
            </a:r>
          </a:p>
          <a:p>
            <a:pPr marL="0" indent="0">
              <a:buNone/>
            </a:pPr>
            <a:r>
              <a:rPr lang="en-GB" sz="4000" dirty="0" smtClean="0"/>
              <a:t>Let’s get prepared for the mocks! </a:t>
            </a:r>
            <a:endParaRPr lang="en-GB" sz="4000" dirty="0"/>
          </a:p>
        </p:txBody>
      </p:sp>
      <p:pic>
        <p:nvPicPr>
          <p:cNvPr id="2050" name="Picture 2" descr="See the source ima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61" t="8965" r="17147" b="4232"/>
          <a:stretch/>
        </p:blipFill>
        <p:spPr bwMode="auto">
          <a:xfrm>
            <a:off x="7620000" y="1159602"/>
            <a:ext cx="4186989" cy="2963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ee the source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8182" y="2117559"/>
            <a:ext cx="3008664" cy="271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7891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476</Words>
  <Application>Microsoft Office PowerPoint</Application>
  <PresentationFormat>Widescreen</PresentationFormat>
  <Paragraphs>75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Flash cards in geography </vt:lpstr>
      <vt:lpstr>PowerPoint Presentation</vt:lpstr>
      <vt:lpstr>PowerPoint Presentation</vt:lpstr>
      <vt:lpstr>PowerPoint Presentation</vt:lpstr>
      <vt:lpstr>Rivers brain dump</vt:lpstr>
      <vt:lpstr>Rivers brain dump</vt:lpstr>
      <vt:lpstr>PowerPoint Presentation</vt:lpstr>
      <vt:lpstr>PowerPoint Presentation</vt:lpstr>
      <vt:lpstr>PowerPoint Presentation</vt:lpstr>
      <vt:lpstr>Pick a method that you would like to try and test it out today! You can try a different method tomorrow or Friday.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Harman, S</dc:creator>
  <cp:lastModifiedBy>Harman, S</cp:lastModifiedBy>
  <cp:revision>7</cp:revision>
  <dcterms:created xsi:type="dcterms:W3CDTF">2022-10-19T05:56:39Z</dcterms:created>
  <dcterms:modified xsi:type="dcterms:W3CDTF">2022-10-19T06:34:36Z</dcterms:modified>
</cp:coreProperties>
</file>