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706" r:id="rId5"/>
    <p:sldId id="707" r:id="rId6"/>
    <p:sldId id="719" r:id="rId7"/>
    <p:sldId id="708" r:id="rId8"/>
    <p:sldId id="720" r:id="rId9"/>
    <p:sldId id="718" r:id="rId1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12A6-7F7B-4C3C-BC83-42927BEEE1C4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B75A6-524D-42B9-AC1D-00E52004EA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435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12A6-7F7B-4C3C-BC83-42927BEEE1C4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B75A6-524D-42B9-AC1D-00E52004EA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063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12A6-7F7B-4C3C-BC83-42927BEEE1C4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B75A6-524D-42B9-AC1D-00E52004EA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479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12A6-7F7B-4C3C-BC83-42927BEEE1C4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B75A6-524D-42B9-AC1D-00E52004EA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161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12A6-7F7B-4C3C-BC83-42927BEEE1C4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B75A6-524D-42B9-AC1D-00E52004EA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414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12A6-7F7B-4C3C-BC83-42927BEEE1C4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B75A6-524D-42B9-AC1D-00E52004EA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274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12A6-7F7B-4C3C-BC83-42927BEEE1C4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B75A6-524D-42B9-AC1D-00E52004EA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93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12A6-7F7B-4C3C-BC83-42927BEEE1C4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B75A6-524D-42B9-AC1D-00E52004EA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586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12A6-7F7B-4C3C-BC83-42927BEEE1C4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B75A6-524D-42B9-AC1D-00E52004EA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629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12A6-7F7B-4C3C-BC83-42927BEEE1C4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B75A6-524D-42B9-AC1D-00E52004EA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57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12A6-7F7B-4C3C-BC83-42927BEEE1C4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B75A6-524D-42B9-AC1D-00E52004EA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0856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3451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8392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48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9627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1789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337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6039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0454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2014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6798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8530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809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CA9C-F724-4198-AD0C-132C7F78ADA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B1F17-46A8-407E-8699-E02042DEBD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7174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CA9C-F724-4198-AD0C-132C7F78ADA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B1F17-46A8-407E-8699-E02042DEBD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2679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48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CA9C-F724-4198-AD0C-132C7F78ADA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B1F17-46A8-407E-8699-E02042DEBD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50597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CA9C-F724-4198-AD0C-132C7F78ADA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B1F17-46A8-407E-8699-E02042DEBD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7699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CA9C-F724-4198-AD0C-132C7F78ADA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B1F17-46A8-407E-8699-E02042DEBD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9688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CA9C-F724-4198-AD0C-132C7F78ADA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B1F17-46A8-407E-8699-E02042DEBD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0754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CA9C-F724-4198-AD0C-132C7F78ADA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B1F17-46A8-407E-8699-E02042DEBD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155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CA9C-F724-4198-AD0C-132C7F78ADA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B1F17-46A8-407E-8699-E02042DEBD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8748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CA9C-F724-4198-AD0C-132C7F78ADA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B1F17-46A8-407E-8699-E02042DEBD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5831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CA9C-F724-4198-AD0C-132C7F78ADA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B1F17-46A8-407E-8699-E02042DEBD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9779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ACA9C-F724-4198-AD0C-132C7F78ADA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B1F17-46A8-407E-8699-E02042DEBD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412A6-7F7B-4C3C-BC83-42927BEEE1C4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B75A6-524D-42B9-AC1D-00E52004EA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475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1E2C2-E7B0-4A48-B013-AC2F229AEA62}" type="datetimeFigureOut">
              <a:rPr lang="en-GB" smtClean="0"/>
              <a:t>19/01/2023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86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42950" rtl="0" eaLnBrk="1" latinLnBrk="0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38" indent="-185738" algn="l" defTabSz="742950" rtl="0" eaLnBrk="1" latinLnBrk="0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286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001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6716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20431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42950"/>
            <a:fld id="{F6DACA9C-F724-4198-AD0C-132C7F78ADA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742950"/>
              <a:t>19/01/2023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4295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42950"/>
            <a:fld id="{D85B1F17-46A8-407E-8699-E02042DEBD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74295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963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42950" rtl="0" eaLnBrk="1" latinLnBrk="0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38" indent="-185738" algn="l" defTabSz="742950" rtl="0" eaLnBrk="1" latinLnBrk="0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286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001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6716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20431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AE2CEB1-0E8C-4718-BC59-8F6E9936FC60}"/>
              </a:ext>
            </a:extLst>
          </p:cNvPr>
          <p:cNvSpPr/>
          <p:nvPr/>
        </p:nvSpPr>
        <p:spPr>
          <a:xfrm>
            <a:off x="-30417" y="0"/>
            <a:ext cx="9906000" cy="9037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42950"/>
            <a:endParaRPr lang="en-GB" sz="146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4FB481-3F45-42BD-876A-7690883B87CF}"/>
              </a:ext>
            </a:extLst>
          </p:cNvPr>
          <p:cNvSpPr/>
          <p:nvPr/>
        </p:nvSpPr>
        <p:spPr>
          <a:xfrm>
            <a:off x="405008" y="76161"/>
            <a:ext cx="2044149" cy="6424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742950"/>
            <a:r>
              <a:rPr lang="en-GB" sz="3575" dirty="0">
                <a:solidFill>
                  <a:srgbClr val="111111"/>
                </a:solidFill>
                <a:latin typeface="Roboto"/>
              </a:rPr>
              <a:t>241 days</a:t>
            </a:r>
            <a:endParaRPr lang="en-GB" sz="3575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748286-DC7D-4BB3-ABC0-951D607299F2}"/>
              </a:ext>
            </a:extLst>
          </p:cNvPr>
          <p:cNvSpPr/>
          <p:nvPr/>
        </p:nvSpPr>
        <p:spPr>
          <a:xfrm>
            <a:off x="3572392" y="76161"/>
            <a:ext cx="2121093" cy="6424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742950"/>
            <a:r>
              <a:rPr lang="en-GB" sz="3575" dirty="0">
                <a:solidFill>
                  <a:srgbClr val="111111"/>
                </a:solidFill>
                <a:latin typeface="Roboto"/>
              </a:rPr>
              <a:t>32 weeks</a:t>
            </a:r>
            <a:endParaRPr lang="en-GB" sz="3575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4A5DEA-0342-435C-BE0C-BEDAB3C61C77}"/>
              </a:ext>
            </a:extLst>
          </p:cNvPr>
          <p:cNvSpPr/>
          <p:nvPr/>
        </p:nvSpPr>
        <p:spPr>
          <a:xfrm>
            <a:off x="6409530" y="76161"/>
            <a:ext cx="3496470" cy="6424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742950"/>
            <a:r>
              <a:rPr lang="en-GB" sz="3575" dirty="0">
                <a:solidFill>
                  <a:srgbClr val="111111"/>
                </a:solidFill>
                <a:latin typeface="Roboto"/>
              </a:rPr>
              <a:t>140 school days</a:t>
            </a:r>
            <a:endParaRPr lang="en-GB" sz="3575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D20C729-41E9-47FB-8B03-0F1A2A20B0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8171" y="1635780"/>
            <a:ext cx="3648643" cy="204324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D6BD48B-B1AA-4147-8B37-3B2EAC6CCD22}"/>
              </a:ext>
            </a:extLst>
          </p:cNvPr>
          <p:cNvSpPr/>
          <p:nvPr/>
        </p:nvSpPr>
        <p:spPr>
          <a:xfrm>
            <a:off x="585988" y="1504127"/>
            <a:ext cx="475201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742950"/>
            <a:r>
              <a:rPr lang="en-GB" sz="3900" b="1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latin typeface="Calibri"/>
              </a:rPr>
              <a:t> Identify 90 one-hour slots of revision</a:t>
            </a:r>
            <a:r>
              <a:rPr lang="en-GB" sz="2925" b="1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latin typeface="Calibri"/>
              </a:rPr>
              <a:t>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51FE839-603F-4429-8730-0F5313150A2B}"/>
              </a:ext>
            </a:extLst>
          </p:cNvPr>
          <p:cNvSpPr/>
          <p:nvPr/>
        </p:nvSpPr>
        <p:spPr>
          <a:xfrm>
            <a:off x="543782" y="3311822"/>
            <a:ext cx="4752013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742950"/>
            <a:r>
              <a:rPr lang="en-GB" sz="3900" b="1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latin typeface="Calibri"/>
              </a:rPr>
              <a:t>Cross out 30</a:t>
            </a:r>
          </a:p>
          <a:p>
            <a:pPr algn="ctr" defTabSz="742950"/>
            <a:r>
              <a:rPr lang="en-GB" sz="3900" b="1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latin typeface="Calibri"/>
              </a:rPr>
              <a:t>And fully commit to 60 focussed hours of revision.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02B01B-7E5A-4FF1-822B-5D918DBC4ECC}"/>
              </a:ext>
            </a:extLst>
          </p:cNvPr>
          <p:cNvSpPr/>
          <p:nvPr/>
        </p:nvSpPr>
        <p:spPr>
          <a:xfrm>
            <a:off x="5606709" y="4082851"/>
            <a:ext cx="4170105" cy="2100769"/>
          </a:xfrm>
          <a:prstGeom prst="rect">
            <a:avLst/>
          </a:prstGeom>
          <a:noFill/>
        </p:spPr>
        <p:txBody>
          <a:bodyPr wrap="square" lIns="74295" tIns="37148" rIns="74295" bIns="37148">
            <a:spAutoFit/>
          </a:bodyPr>
          <a:lstStyle/>
          <a:p>
            <a:pPr algn="ctr" defTabSz="742950"/>
            <a:r>
              <a:rPr lang="en-US" sz="4388" dirty="0">
                <a:ln w="0"/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One hour of form time is assigned for  revision!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9F10A5-EB16-4C73-9ED1-3B0CE0A8010F}"/>
              </a:ext>
            </a:extLst>
          </p:cNvPr>
          <p:cNvSpPr/>
          <p:nvPr/>
        </p:nvSpPr>
        <p:spPr>
          <a:xfrm>
            <a:off x="405008" y="139311"/>
            <a:ext cx="2044149" cy="6424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defTabSz="742950"/>
            <a:r>
              <a:rPr lang="en-GB" sz="3575" dirty="0">
                <a:solidFill>
                  <a:srgbClr val="111111"/>
                </a:solidFill>
                <a:latin typeface="Roboto"/>
              </a:rPr>
              <a:t>230 days</a:t>
            </a:r>
            <a:endParaRPr lang="en-GB" sz="3575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FA8C14F-7373-47B6-90B8-B6C71D258D77}"/>
              </a:ext>
            </a:extLst>
          </p:cNvPr>
          <p:cNvSpPr/>
          <p:nvPr/>
        </p:nvSpPr>
        <p:spPr>
          <a:xfrm>
            <a:off x="3572392" y="120684"/>
            <a:ext cx="2121093" cy="6424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defTabSz="742950"/>
            <a:r>
              <a:rPr lang="en-GB" sz="3575" dirty="0">
                <a:solidFill>
                  <a:srgbClr val="111111"/>
                </a:solidFill>
                <a:latin typeface="Roboto"/>
              </a:rPr>
              <a:t>28 weeks</a:t>
            </a:r>
            <a:endParaRPr lang="en-GB" sz="3575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B81C21C-C7AF-4CC5-867F-738EF7275AC5}"/>
              </a:ext>
            </a:extLst>
          </p:cNvPr>
          <p:cNvSpPr/>
          <p:nvPr/>
        </p:nvSpPr>
        <p:spPr>
          <a:xfrm>
            <a:off x="5908470" y="139310"/>
            <a:ext cx="3837927" cy="6424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742950"/>
            <a:r>
              <a:rPr lang="en-GB" sz="3575" dirty="0">
                <a:solidFill>
                  <a:srgbClr val="111111"/>
                </a:solidFill>
                <a:latin typeface="Roboto"/>
              </a:rPr>
              <a:t>133 school days</a:t>
            </a:r>
            <a:endParaRPr lang="en-GB" sz="3575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533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4F9FD86-3DD9-4140-BCA1-87863F384D8C}"/>
              </a:ext>
            </a:extLst>
          </p:cNvPr>
          <p:cNvSpPr txBox="1">
            <a:spLocks/>
          </p:cNvSpPr>
          <p:nvPr/>
        </p:nvSpPr>
        <p:spPr>
          <a:xfrm>
            <a:off x="1" y="1852436"/>
            <a:ext cx="9905999" cy="407898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5738" indent="-185738" defTabSz="742950">
              <a:spcBef>
                <a:spcPts val="813"/>
              </a:spcBef>
            </a:pPr>
            <a:r>
              <a:rPr lang="en-GB" sz="2925" dirty="0">
                <a:solidFill>
                  <a:prstClr val="black"/>
                </a:solidFill>
                <a:latin typeface="Calibri" panose="020F0502020204030204"/>
              </a:rPr>
              <a:t>List all the subjects that you need to do revision for.</a:t>
            </a:r>
          </a:p>
          <a:p>
            <a:pPr marL="0" indent="0" defTabSz="742950">
              <a:spcBef>
                <a:spcPts val="813"/>
              </a:spcBef>
              <a:buNone/>
            </a:pPr>
            <a:endParaRPr lang="en-GB" sz="2925" dirty="0">
              <a:solidFill>
                <a:prstClr val="black"/>
              </a:solidFill>
              <a:latin typeface="Calibri" panose="020F0502020204030204"/>
            </a:endParaRPr>
          </a:p>
          <a:p>
            <a:pPr marL="185738" indent="-185738" defTabSz="742950">
              <a:spcBef>
                <a:spcPts val="813"/>
              </a:spcBef>
            </a:pPr>
            <a:r>
              <a:rPr lang="en-GB" sz="2925" dirty="0">
                <a:solidFill>
                  <a:prstClr val="black"/>
                </a:solidFill>
                <a:latin typeface="Calibri" panose="020F0502020204030204"/>
              </a:rPr>
              <a:t>Now rank them in order, with the first being the subject in which you need to do the most revision.</a:t>
            </a:r>
          </a:p>
          <a:p>
            <a:pPr marL="185738" indent="-185738" defTabSz="742950">
              <a:spcBef>
                <a:spcPts val="813"/>
              </a:spcBef>
            </a:pPr>
            <a:endParaRPr lang="en-GB" sz="2925" dirty="0">
              <a:solidFill>
                <a:prstClr val="black"/>
              </a:solidFill>
              <a:latin typeface="Calibri" panose="020F0502020204030204"/>
            </a:endParaRPr>
          </a:p>
          <a:p>
            <a:pPr marL="185738" indent="-185738" defTabSz="742950">
              <a:spcBef>
                <a:spcPts val="813"/>
              </a:spcBef>
            </a:pPr>
            <a:r>
              <a:rPr lang="en-GB" sz="2925" dirty="0">
                <a:solidFill>
                  <a:prstClr val="black"/>
                </a:solidFill>
                <a:latin typeface="Calibri" panose="020F0502020204030204"/>
              </a:rPr>
              <a:t>  Look at your last report (year 10PC3). Think about your target grades and current attainment to work this out.  Discuss with teachers if you need to.</a:t>
            </a:r>
          </a:p>
          <a:p>
            <a:pPr marL="0" indent="0" defTabSz="742950">
              <a:spcBef>
                <a:spcPts val="813"/>
              </a:spcBef>
              <a:buNone/>
            </a:pPr>
            <a:endParaRPr lang="en-GB" sz="2925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A46686A-F731-40B0-A9F3-AD467967863C}"/>
              </a:ext>
            </a:extLst>
          </p:cNvPr>
          <p:cNvSpPr/>
          <p:nvPr/>
        </p:nvSpPr>
        <p:spPr>
          <a:xfrm>
            <a:off x="0" y="642938"/>
            <a:ext cx="9906000" cy="9037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42950"/>
            <a:r>
              <a:rPr lang="en-GB" sz="3900" dirty="0">
                <a:solidFill>
                  <a:prstClr val="black"/>
                </a:solidFill>
                <a:latin typeface="Calibri" panose="020F0502020204030204"/>
              </a:rPr>
              <a:t>Revision timetables-getting started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811B7DB-207C-421B-B7FE-6810EFAEFD90}"/>
              </a:ext>
            </a:extLst>
          </p:cNvPr>
          <p:cNvSpPr txBox="1">
            <a:spLocks/>
          </p:cNvSpPr>
          <p:nvPr/>
        </p:nvSpPr>
        <p:spPr>
          <a:xfrm>
            <a:off x="124519" y="1712276"/>
            <a:ext cx="4442325" cy="43593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42950">
              <a:spcBef>
                <a:spcPts val="813"/>
              </a:spcBef>
              <a:buNone/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Subjects to revise for:</a:t>
            </a:r>
          </a:p>
          <a:p>
            <a:pPr marL="185738" indent="-185738" defTabSz="742950">
              <a:spcBef>
                <a:spcPts val="813"/>
              </a:spcBef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Maths</a:t>
            </a:r>
          </a:p>
          <a:p>
            <a:pPr marL="185738" indent="-185738" defTabSz="742950">
              <a:spcBef>
                <a:spcPts val="813"/>
              </a:spcBef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English</a:t>
            </a:r>
          </a:p>
          <a:p>
            <a:pPr marL="185738" indent="-185738" defTabSz="742950">
              <a:spcBef>
                <a:spcPts val="813"/>
              </a:spcBef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Science</a:t>
            </a:r>
          </a:p>
          <a:p>
            <a:pPr marL="185738" indent="-185738" defTabSz="742950">
              <a:spcBef>
                <a:spcPts val="813"/>
              </a:spcBef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Geography</a:t>
            </a:r>
          </a:p>
          <a:p>
            <a:pPr marL="185738" indent="-185738" defTabSz="742950">
              <a:spcBef>
                <a:spcPts val="813"/>
              </a:spcBef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History</a:t>
            </a:r>
          </a:p>
          <a:p>
            <a:pPr marL="185738" indent="-185738" defTabSz="742950">
              <a:spcBef>
                <a:spcPts val="813"/>
              </a:spcBef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Music</a:t>
            </a:r>
          </a:p>
          <a:p>
            <a:pPr marL="185738" indent="-185738" defTabSz="742950">
              <a:spcBef>
                <a:spcPts val="813"/>
              </a:spcBef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Business Studies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C29D4E4A-36DE-4E57-B3E7-1417596A5C2C}"/>
              </a:ext>
            </a:extLst>
          </p:cNvPr>
          <p:cNvSpPr txBox="1">
            <a:spLocks/>
          </p:cNvSpPr>
          <p:nvPr/>
        </p:nvSpPr>
        <p:spPr>
          <a:xfrm>
            <a:off x="4566843" y="1712276"/>
            <a:ext cx="5358858" cy="43593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42950">
              <a:spcBef>
                <a:spcPts val="813"/>
              </a:spcBef>
              <a:buNone/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Rank order </a:t>
            </a: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(most revision needed)</a:t>
            </a:r>
          </a:p>
          <a:p>
            <a:pPr marL="0" indent="0" defTabSz="742950">
              <a:spcBef>
                <a:spcPts val="813"/>
              </a:spcBef>
              <a:buNone/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lang="en-GB" sz="3250" baseline="30000" dirty="0">
                <a:solidFill>
                  <a:prstClr val="black"/>
                </a:solidFill>
                <a:latin typeface="Calibri" panose="020F0502020204030204"/>
              </a:rPr>
              <a:t>st</a:t>
            </a: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. Science</a:t>
            </a:r>
          </a:p>
          <a:p>
            <a:pPr marL="0" indent="0" defTabSz="742950">
              <a:spcBef>
                <a:spcPts val="813"/>
              </a:spcBef>
              <a:buNone/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lang="en-GB" sz="3250" baseline="30000" dirty="0">
                <a:solidFill>
                  <a:prstClr val="black"/>
                </a:solidFill>
                <a:latin typeface="Calibri" panose="020F0502020204030204"/>
              </a:rPr>
              <a:t>nd</a:t>
            </a: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. Maths</a:t>
            </a:r>
          </a:p>
          <a:p>
            <a:pPr marL="0" indent="0" defTabSz="742950">
              <a:spcBef>
                <a:spcPts val="813"/>
              </a:spcBef>
              <a:buNone/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lang="en-GB" sz="3250" baseline="30000" dirty="0">
                <a:solidFill>
                  <a:prstClr val="black"/>
                </a:solidFill>
                <a:latin typeface="Calibri" panose="020F0502020204030204"/>
              </a:rPr>
              <a:t>rd</a:t>
            </a: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. Geography</a:t>
            </a:r>
          </a:p>
          <a:p>
            <a:pPr marL="0" indent="0" defTabSz="742950">
              <a:spcBef>
                <a:spcPts val="813"/>
              </a:spcBef>
              <a:buNone/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4</a:t>
            </a:r>
            <a:r>
              <a:rPr lang="en-GB" sz="3250" baseline="30000" dirty="0">
                <a:solidFill>
                  <a:prstClr val="black"/>
                </a:solidFill>
                <a:latin typeface="Calibri" panose="020F0502020204030204"/>
              </a:rPr>
              <a:t>th</a:t>
            </a: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. English</a:t>
            </a:r>
          </a:p>
          <a:p>
            <a:pPr marL="0" indent="0" defTabSz="742950">
              <a:spcBef>
                <a:spcPts val="813"/>
              </a:spcBef>
              <a:buNone/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5</a:t>
            </a:r>
            <a:r>
              <a:rPr lang="en-GB" sz="3250" baseline="30000" dirty="0">
                <a:solidFill>
                  <a:prstClr val="black"/>
                </a:solidFill>
                <a:latin typeface="Calibri" panose="020F0502020204030204"/>
              </a:rPr>
              <a:t>th</a:t>
            </a: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. Business Studies</a:t>
            </a:r>
          </a:p>
          <a:p>
            <a:pPr marL="0" indent="0" defTabSz="742950">
              <a:spcBef>
                <a:spcPts val="813"/>
              </a:spcBef>
              <a:buNone/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6</a:t>
            </a:r>
            <a:r>
              <a:rPr lang="en-GB" sz="3250" baseline="30000" dirty="0">
                <a:solidFill>
                  <a:prstClr val="black"/>
                </a:solidFill>
                <a:latin typeface="Calibri" panose="020F0502020204030204"/>
              </a:rPr>
              <a:t>th</a:t>
            </a: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. Music</a:t>
            </a:r>
          </a:p>
          <a:p>
            <a:pPr marL="0" indent="0" defTabSz="742950">
              <a:spcBef>
                <a:spcPts val="813"/>
              </a:spcBef>
              <a:buNone/>
            </a:pP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7</a:t>
            </a:r>
            <a:r>
              <a:rPr lang="en-GB" sz="3250" baseline="30000" dirty="0">
                <a:solidFill>
                  <a:prstClr val="black"/>
                </a:solidFill>
                <a:latin typeface="Calibri" panose="020F0502020204030204"/>
              </a:rPr>
              <a:t>th</a:t>
            </a:r>
            <a:r>
              <a:rPr lang="en-GB" sz="3250" dirty="0">
                <a:solidFill>
                  <a:prstClr val="black"/>
                </a:solidFill>
                <a:latin typeface="Calibri" panose="020F0502020204030204"/>
              </a:rPr>
              <a:t>. History</a:t>
            </a:r>
          </a:p>
        </p:txBody>
      </p:sp>
      <p:sp>
        <p:nvSpPr>
          <p:cNvPr id="6" name="Right Arrow 4">
            <a:extLst>
              <a:ext uri="{FF2B5EF4-FFF2-40B4-BE49-F238E27FC236}">
                <a16:creationId xmlns:a16="http://schemas.microsoft.com/office/drawing/2014/main" id="{F608EFBC-20FC-4236-A035-527E169B35C4}"/>
              </a:ext>
            </a:extLst>
          </p:cNvPr>
          <p:cNvSpPr/>
          <p:nvPr/>
        </p:nvSpPr>
        <p:spPr>
          <a:xfrm>
            <a:off x="2952276" y="2969197"/>
            <a:ext cx="1594866" cy="1565148"/>
          </a:xfrm>
          <a:prstGeom prst="rightArrow">
            <a:avLst/>
          </a:prstGeom>
          <a:solidFill>
            <a:srgbClr val="FF33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42950"/>
            <a:endParaRPr lang="en-GB" sz="1463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73206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A46686A-F731-40B0-A9F3-AD467967863C}"/>
              </a:ext>
            </a:extLst>
          </p:cNvPr>
          <p:cNvSpPr/>
          <p:nvPr/>
        </p:nvSpPr>
        <p:spPr>
          <a:xfrm>
            <a:off x="0" y="642938"/>
            <a:ext cx="9906000" cy="9037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42950"/>
            <a:r>
              <a:rPr lang="en-GB" sz="3900" dirty="0">
                <a:solidFill>
                  <a:prstClr val="black"/>
                </a:solidFill>
                <a:latin typeface="Calibri" panose="020F0502020204030204"/>
              </a:rPr>
              <a:t>Revision timetables-Creating the timetable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CC4B143-3AC5-4826-92F4-9A89EDF87C6D}"/>
              </a:ext>
            </a:extLst>
          </p:cNvPr>
          <p:cNvSpPr txBox="1">
            <a:spLocks/>
          </p:cNvSpPr>
          <p:nvPr/>
        </p:nvSpPr>
        <p:spPr>
          <a:xfrm>
            <a:off x="484294" y="1758922"/>
            <a:ext cx="9066741" cy="334015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5738" indent="-185738" defTabSz="742950">
              <a:spcBef>
                <a:spcPts val="813"/>
              </a:spcBef>
            </a:pPr>
            <a:r>
              <a:rPr lang="en-GB" sz="2275" dirty="0">
                <a:solidFill>
                  <a:prstClr val="black"/>
                </a:solidFill>
                <a:latin typeface="Calibri" panose="020F0502020204030204"/>
              </a:rPr>
              <a:t>Colour-code subjects so that your timetable is easy to read and you can glance at it quickly and know what you’re doing.</a:t>
            </a:r>
          </a:p>
          <a:p>
            <a:pPr marL="185738" indent="-185738" defTabSz="742950">
              <a:spcBef>
                <a:spcPts val="813"/>
              </a:spcBef>
            </a:pPr>
            <a:r>
              <a:rPr lang="en-GB" sz="2275" dirty="0">
                <a:solidFill>
                  <a:prstClr val="black"/>
                </a:solidFill>
                <a:latin typeface="Calibri" panose="020F0502020204030204"/>
              </a:rPr>
              <a:t>Make sure you put sessions in that allow you to relax and unwind.  Try to find time to see friends and family and do the things that you enjoy.</a:t>
            </a:r>
          </a:p>
          <a:p>
            <a:pPr marL="185738" indent="-185738" defTabSz="742950">
              <a:spcBef>
                <a:spcPts val="813"/>
              </a:spcBef>
            </a:pPr>
            <a:r>
              <a:rPr lang="en-GB" sz="2275" dirty="0">
                <a:solidFill>
                  <a:prstClr val="black"/>
                </a:solidFill>
                <a:latin typeface="Calibri" panose="020F0502020204030204"/>
              </a:rPr>
              <a:t>Be realistic!  For example: Don’t plan to revise maths for 12 hours solid on a Saturday, because it won’t happen and you won’t benefit from it.  Break the day up into manageable pieces and do spend hours trying to do the same thing – it won’t help you.</a:t>
            </a:r>
          </a:p>
          <a:p>
            <a:pPr marL="185738" indent="-185738" defTabSz="742950">
              <a:spcBef>
                <a:spcPts val="813"/>
              </a:spcBef>
            </a:pPr>
            <a:r>
              <a:rPr lang="en-GB" sz="2275" dirty="0">
                <a:solidFill>
                  <a:prstClr val="black"/>
                </a:solidFill>
                <a:latin typeface="Calibri" panose="020F0502020204030204"/>
              </a:rPr>
              <a:t>Have your revision timetable somewhere where you will see it everyday, so it acts as a reminder of what you need to do.</a:t>
            </a:r>
          </a:p>
          <a:p>
            <a:pPr marL="185738" indent="-185738" defTabSz="742950">
              <a:spcBef>
                <a:spcPts val="813"/>
              </a:spcBef>
            </a:pPr>
            <a:r>
              <a:rPr lang="en-GB" sz="2275" dirty="0">
                <a:solidFill>
                  <a:prstClr val="black"/>
                </a:solidFill>
                <a:latin typeface="Calibri" panose="020F0502020204030204"/>
              </a:rPr>
              <a:t>Put a copy on your phone or set alarms/reminders that will help you stick to your plan.</a:t>
            </a:r>
          </a:p>
        </p:txBody>
      </p:sp>
    </p:spTree>
    <p:extLst>
      <p:ext uri="{BB962C8B-B14F-4D97-AF65-F5344CB8AC3E}">
        <p14:creationId xmlns:p14="http://schemas.microsoft.com/office/powerpoint/2010/main" val="1424891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3D6C19-FEC7-4A8D-A9C9-175C59B5A9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073"/>
            <a:ext cx="9906000" cy="678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306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78828F-CCC3-4EE7-A626-ABD1F40021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906000" cy="6783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423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3D6C19-FEC7-4A8D-A9C9-175C59B5A9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073"/>
            <a:ext cx="9906000" cy="678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736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0BE197-7395-441F-9D9F-5F80D8D835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30" t="1305" r="1433" b="2099"/>
          <a:stretch/>
        </p:blipFill>
        <p:spPr>
          <a:xfrm>
            <a:off x="-1" y="0"/>
            <a:ext cx="98976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4350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309</Words>
  <Application>Microsoft Office PowerPoint</Application>
  <PresentationFormat>A4 Paper (210x297 mm)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Roboto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Pearson, D</dc:creator>
  <cp:lastModifiedBy>Harman, S</cp:lastModifiedBy>
  <cp:revision>3</cp:revision>
  <dcterms:created xsi:type="dcterms:W3CDTF">2022-09-28T11:26:47Z</dcterms:created>
  <dcterms:modified xsi:type="dcterms:W3CDTF">2023-01-19T18:59:59Z</dcterms:modified>
</cp:coreProperties>
</file>