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58" r:id="rId4"/>
    <p:sldId id="259" r:id="rId5"/>
    <p:sldId id="260" r:id="rId6"/>
    <p:sldId id="257" r:id="rId7"/>
    <p:sldId id="261" r:id="rId8"/>
    <p:sldId id="262" r:id="rId9"/>
    <p:sldId id="263" r:id="rId10"/>
    <p:sldId id="264"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30" d="100"/>
          <a:sy n="30" d="100"/>
        </p:scale>
        <p:origin x="2298" y="10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940BA46-352B-4BB8-883B-59BE68C512CC}"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53FDA1-E127-460A-B60B-172B6A15C68A}" type="slidenum">
              <a:rPr lang="en-GB" smtClean="0"/>
              <a:t>‹#›</a:t>
            </a:fld>
            <a:endParaRPr lang="en-GB"/>
          </a:p>
        </p:txBody>
      </p:sp>
    </p:spTree>
    <p:extLst>
      <p:ext uri="{BB962C8B-B14F-4D97-AF65-F5344CB8AC3E}">
        <p14:creationId xmlns:p14="http://schemas.microsoft.com/office/powerpoint/2010/main" val="379311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940BA46-352B-4BB8-883B-59BE68C512CC}"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53FDA1-E127-460A-B60B-172B6A15C68A}" type="slidenum">
              <a:rPr lang="en-GB" smtClean="0"/>
              <a:t>‹#›</a:t>
            </a:fld>
            <a:endParaRPr lang="en-GB"/>
          </a:p>
        </p:txBody>
      </p:sp>
    </p:spTree>
    <p:extLst>
      <p:ext uri="{BB962C8B-B14F-4D97-AF65-F5344CB8AC3E}">
        <p14:creationId xmlns:p14="http://schemas.microsoft.com/office/powerpoint/2010/main" val="3628450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940BA46-352B-4BB8-883B-59BE68C512CC}"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53FDA1-E127-460A-B60B-172B6A15C68A}" type="slidenum">
              <a:rPr lang="en-GB" smtClean="0"/>
              <a:t>‹#›</a:t>
            </a:fld>
            <a:endParaRPr lang="en-GB"/>
          </a:p>
        </p:txBody>
      </p:sp>
    </p:spTree>
    <p:extLst>
      <p:ext uri="{BB962C8B-B14F-4D97-AF65-F5344CB8AC3E}">
        <p14:creationId xmlns:p14="http://schemas.microsoft.com/office/powerpoint/2010/main" val="3922910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940BA46-352B-4BB8-883B-59BE68C512CC}" type="datetimeFigureOut">
              <a:rPr lang="en-GB" smtClean="0"/>
              <a:t>25/01/2023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53FDA1-E127-460A-B60B-172B6A15C68A}" type="slidenum">
              <a:rPr lang="en-GB" smtClean="0"/>
              <a:t>‹#›</a:t>
            </a:fld>
            <a:endParaRPr lang="en-GB"/>
          </a:p>
        </p:txBody>
      </p:sp>
    </p:spTree>
    <p:extLst>
      <p:ext uri="{BB962C8B-B14F-4D97-AF65-F5344CB8AC3E}">
        <p14:creationId xmlns:p14="http://schemas.microsoft.com/office/powerpoint/2010/main" val="3041967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940BA46-352B-4BB8-883B-59BE68C512CC}" type="datetimeFigureOut">
              <a:rPr lang="en-GB" smtClean="0"/>
              <a:t>25/01/2023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453FDA1-E127-460A-B60B-172B6A15C68A}" type="slidenum">
              <a:rPr lang="en-GB" smtClean="0"/>
              <a:t>‹#›</a:t>
            </a:fld>
            <a:endParaRPr lang="en-GB"/>
          </a:p>
        </p:txBody>
      </p:sp>
    </p:spTree>
    <p:extLst>
      <p:ext uri="{BB962C8B-B14F-4D97-AF65-F5344CB8AC3E}">
        <p14:creationId xmlns:p14="http://schemas.microsoft.com/office/powerpoint/2010/main" val="10832176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940BA46-352B-4BB8-883B-59BE68C512CC}" type="datetimeFigureOut">
              <a:rPr lang="en-GB" smtClean="0"/>
              <a:t>25/01/2023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453FDA1-E127-460A-B60B-172B6A15C68A}" type="slidenum">
              <a:rPr lang="en-GB" smtClean="0"/>
              <a:t>‹#›</a:t>
            </a:fld>
            <a:endParaRPr lang="en-GB"/>
          </a:p>
        </p:txBody>
      </p:sp>
    </p:spTree>
    <p:extLst>
      <p:ext uri="{BB962C8B-B14F-4D97-AF65-F5344CB8AC3E}">
        <p14:creationId xmlns:p14="http://schemas.microsoft.com/office/powerpoint/2010/main" val="3394786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40BA46-352B-4BB8-883B-59BE68C512CC}" type="datetimeFigureOut">
              <a:rPr lang="en-GB" smtClean="0"/>
              <a:t>25/01/2023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453FDA1-E127-460A-B60B-172B6A15C68A}" type="slidenum">
              <a:rPr lang="en-GB" smtClean="0"/>
              <a:t>‹#›</a:t>
            </a:fld>
            <a:endParaRPr lang="en-GB"/>
          </a:p>
        </p:txBody>
      </p:sp>
    </p:spTree>
    <p:extLst>
      <p:ext uri="{BB962C8B-B14F-4D97-AF65-F5344CB8AC3E}">
        <p14:creationId xmlns:p14="http://schemas.microsoft.com/office/powerpoint/2010/main" val="41575539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940BA46-352B-4BB8-883B-59BE68C512CC}" type="datetimeFigureOut">
              <a:rPr lang="en-GB" smtClean="0"/>
              <a:t>25/01/2023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53FDA1-E127-460A-B60B-172B6A15C68A}" type="slidenum">
              <a:rPr lang="en-GB" smtClean="0"/>
              <a:t>‹#›</a:t>
            </a:fld>
            <a:endParaRPr lang="en-GB"/>
          </a:p>
        </p:txBody>
      </p:sp>
    </p:spTree>
    <p:extLst>
      <p:ext uri="{BB962C8B-B14F-4D97-AF65-F5344CB8AC3E}">
        <p14:creationId xmlns:p14="http://schemas.microsoft.com/office/powerpoint/2010/main" val="1552117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940BA46-352B-4BB8-883B-59BE68C512CC}" type="datetimeFigureOut">
              <a:rPr lang="en-GB" smtClean="0"/>
              <a:t>25/01/2023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53FDA1-E127-460A-B60B-172B6A15C68A}" type="slidenum">
              <a:rPr lang="en-GB" smtClean="0"/>
              <a:t>‹#›</a:t>
            </a:fld>
            <a:endParaRPr lang="en-GB"/>
          </a:p>
        </p:txBody>
      </p:sp>
    </p:spTree>
    <p:extLst>
      <p:ext uri="{BB962C8B-B14F-4D97-AF65-F5344CB8AC3E}">
        <p14:creationId xmlns:p14="http://schemas.microsoft.com/office/powerpoint/2010/main" val="2707502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940BA46-352B-4BB8-883B-59BE68C512CC}"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53FDA1-E127-460A-B60B-172B6A15C68A}" type="slidenum">
              <a:rPr lang="en-GB" smtClean="0"/>
              <a:t>‹#›</a:t>
            </a:fld>
            <a:endParaRPr lang="en-GB"/>
          </a:p>
        </p:txBody>
      </p:sp>
    </p:spTree>
    <p:extLst>
      <p:ext uri="{BB962C8B-B14F-4D97-AF65-F5344CB8AC3E}">
        <p14:creationId xmlns:p14="http://schemas.microsoft.com/office/powerpoint/2010/main" val="1817925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940BA46-352B-4BB8-883B-59BE68C512CC}"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53FDA1-E127-460A-B60B-172B6A15C68A}" type="slidenum">
              <a:rPr lang="en-GB" smtClean="0"/>
              <a:t>‹#›</a:t>
            </a:fld>
            <a:endParaRPr lang="en-GB"/>
          </a:p>
        </p:txBody>
      </p:sp>
    </p:spTree>
    <p:extLst>
      <p:ext uri="{BB962C8B-B14F-4D97-AF65-F5344CB8AC3E}">
        <p14:creationId xmlns:p14="http://schemas.microsoft.com/office/powerpoint/2010/main" val="1162219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40BA46-352B-4BB8-883B-59BE68C512CC}" type="datetimeFigureOut">
              <a:rPr lang="en-GB" smtClean="0"/>
              <a:t>25/01/2023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53FDA1-E127-460A-B60B-172B6A15C68A}" type="slidenum">
              <a:rPr lang="en-GB" smtClean="0"/>
              <a:t>‹#›</a:t>
            </a:fld>
            <a:endParaRPr lang="en-GB"/>
          </a:p>
        </p:txBody>
      </p:sp>
    </p:spTree>
    <p:extLst>
      <p:ext uri="{BB962C8B-B14F-4D97-AF65-F5344CB8AC3E}">
        <p14:creationId xmlns:p14="http://schemas.microsoft.com/office/powerpoint/2010/main" val="5383582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Wemm-i6XHr8"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620837"/>
          </a:xfrm>
        </p:spPr>
        <p:txBody>
          <a:bodyPr/>
          <a:lstStyle/>
          <a:p>
            <a:r>
              <a:rPr lang="en-GB" b="1" u="sng" dirty="0" smtClean="0"/>
              <a:t>De-stressing</a:t>
            </a:r>
            <a:endParaRPr lang="en-GB" dirty="0"/>
          </a:p>
        </p:txBody>
      </p:sp>
      <p:sp>
        <p:nvSpPr>
          <p:cNvPr id="3" name="Subtitle 2"/>
          <p:cNvSpPr>
            <a:spLocks noGrp="1"/>
          </p:cNvSpPr>
          <p:nvPr>
            <p:ph type="subTitle" idx="1"/>
          </p:nvPr>
        </p:nvSpPr>
        <p:spPr/>
        <p:txBody>
          <a:bodyPr/>
          <a:lstStyle/>
          <a:p>
            <a:r>
              <a:rPr lang="en-GB" dirty="0"/>
              <a:t>To de-stress we need to take a whole person approach. This means looking at all aspects of our lives.</a:t>
            </a:r>
          </a:p>
          <a:p>
            <a:endParaRPr lang="en-GB" dirty="0"/>
          </a:p>
        </p:txBody>
      </p:sp>
    </p:spTree>
    <p:extLst>
      <p:ext uri="{BB962C8B-B14F-4D97-AF65-F5344CB8AC3E}">
        <p14:creationId xmlns:p14="http://schemas.microsoft.com/office/powerpoint/2010/main" val="25155638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you do to de-stress?</a:t>
            </a:r>
            <a:endParaRPr lang="en-GB" dirty="0"/>
          </a:p>
        </p:txBody>
      </p:sp>
      <p:pic>
        <p:nvPicPr>
          <p:cNvPr id="1026" name="Picture 2" descr="De-Stress Playlist - Kolibri Music"/>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10926" y="1499054"/>
            <a:ext cx="3460183" cy="34601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5 Effective Ways for Entrepreneurs to De-Stress - Small Business Tren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6114" y="1400130"/>
            <a:ext cx="4612186" cy="25828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5 ways to de-stress this holid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67497" y="4273249"/>
            <a:ext cx="3795214" cy="2370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57623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88620"/>
            <a:ext cx="10515600" cy="2217420"/>
          </a:xfrm>
        </p:spPr>
        <p:txBody>
          <a:bodyPr>
            <a:normAutofit fontScale="90000"/>
          </a:bodyPr>
          <a:lstStyle/>
          <a:p>
            <a:r>
              <a:rPr lang="en-GB" b="1" u="sng" dirty="0"/>
              <a:t>Diet</a:t>
            </a:r>
            <a:r>
              <a:rPr lang="en-GB" dirty="0"/>
              <a:t/>
            </a:r>
            <a:br>
              <a:rPr lang="en-GB" dirty="0"/>
            </a:br>
            <a:r>
              <a:rPr lang="en-GB" dirty="0"/>
              <a:t>Knowing what foods we should and shouldn’t be eating can be really confusing, especially when it feels like the advice changes regularly.</a:t>
            </a:r>
            <a:br>
              <a:rPr lang="en-GB" dirty="0"/>
            </a:br>
            <a:endParaRPr lang="en-GB" dirty="0"/>
          </a:p>
        </p:txBody>
      </p:sp>
      <p:sp>
        <p:nvSpPr>
          <p:cNvPr id="3" name="Content Placeholder 2"/>
          <p:cNvSpPr>
            <a:spLocks noGrp="1"/>
          </p:cNvSpPr>
          <p:nvPr>
            <p:ph idx="1"/>
          </p:nvPr>
        </p:nvSpPr>
        <p:spPr>
          <a:xfrm>
            <a:off x="838200" y="2606040"/>
            <a:ext cx="10515600" cy="4393883"/>
          </a:xfrm>
        </p:spPr>
        <p:txBody>
          <a:bodyPr/>
          <a:lstStyle/>
          <a:p>
            <a:r>
              <a:rPr lang="en-GB" u="sng" dirty="0" smtClean="0"/>
              <a:t>How diet can help</a:t>
            </a:r>
            <a:r>
              <a:rPr lang="en-GB" dirty="0" smtClean="0"/>
              <a:t/>
            </a:r>
            <a:br>
              <a:rPr lang="en-GB" dirty="0" smtClean="0"/>
            </a:br>
            <a:r>
              <a:rPr lang="en-GB" dirty="0" smtClean="0"/>
              <a:t>Eating a balanced and healthy diet is key to helping our bodies to manage the physiological changes caused by stress. An important part of any stress response includes identifying and reducing the causes of stress. Adrenal function is significantly influenced by blood sugar levels, therefore much of the dietary advice below aims to stabilise levels of sugar in the blood.</a:t>
            </a:r>
            <a:br>
              <a:rPr lang="en-GB" dirty="0" smtClean="0"/>
            </a:br>
            <a:endParaRPr lang="en-GB" dirty="0" smtClean="0"/>
          </a:p>
          <a:p>
            <a:r>
              <a:rPr lang="en-GB" dirty="0" smtClean="0"/>
              <a:t>What makes up a healthy diet? Discuss</a:t>
            </a:r>
            <a:endParaRPr lang="en-GB" dirty="0"/>
          </a:p>
        </p:txBody>
      </p:sp>
    </p:spTree>
    <p:extLst>
      <p:ext uri="{BB962C8B-B14F-4D97-AF65-F5344CB8AC3E}">
        <p14:creationId xmlns:p14="http://schemas.microsoft.com/office/powerpoint/2010/main" val="6344838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Prioritise protein</a:t>
            </a:r>
            <a:endParaRPr lang="en-GB" dirty="0"/>
          </a:p>
        </p:txBody>
      </p:sp>
      <p:sp>
        <p:nvSpPr>
          <p:cNvPr id="3" name="Content Placeholder 2"/>
          <p:cNvSpPr>
            <a:spLocks noGrp="1"/>
          </p:cNvSpPr>
          <p:nvPr>
            <p:ph idx="1"/>
          </p:nvPr>
        </p:nvSpPr>
        <p:spPr/>
        <p:txBody>
          <a:bodyPr/>
          <a:lstStyle/>
          <a:p>
            <a:r>
              <a:rPr lang="en-GB" dirty="0" smtClean="0"/>
              <a:t>When </a:t>
            </a:r>
            <a:r>
              <a:rPr lang="en-GB" dirty="0"/>
              <a:t>chronically stressed the body has an increased demand for protein. Protein requirements are estimated at 0.7-1.8g per kg body weight daily. Choose lean meat, chicken, fish, eggs, beans, lentils, nuts and seeds in each meal. Protein helps to slow the release of sugar into the blood stream.</a:t>
            </a:r>
          </a:p>
          <a:p>
            <a:pPr marL="0" indent="0">
              <a:buNone/>
            </a:pPr>
            <a:endParaRPr lang="en-GB" dirty="0"/>
          </a:p>
        </p:txBody>
      </p:sp>
      <p:pic>
        <p:nvPicPr>
          <p:cNvPr id="2050" name="Picture 2" descr="What to Know About Protein Calorie Malnutrition - Fatty Liver Diseas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03130" y="3644537"/>
            <a:ext cx="3597729" cy="2878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5002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Try not to skip meals</a:t>
            </a:r>
            <a:endParaRPr lang="en-GB" dirty="0"/>
          </a:p>
        </p:txBody>
      </p:sp>
      <p:sp>
        <p:nvSpPr>
          <p:cNvPr id="3" name="Content Placeholder 2"/>
          <p:cNvSpPr>
            <a:spLocks noGrp="1"/>
          </p:cNvSpPr>
          <p:nvPr>
            <p:ph idx="1"/>
          </p:nvPr>
        </p:nvSpPr>
        <p:spPr/>
        <p:txBody>
          <a:bodyPr/>
          <a:lstStyle/>
          <a:p>
            <a:r>
              <a:rPr lang="en-GB" dirty="0" smtClean="0"/>
              <a:t>Ensure </a:t>
            </a:r>
            <a:r>
              <a:rPr lang="en-GB" dirty="0"/>
              <a:t>that you eat regularly, taking healthy snacks as necessary. Small, regular meals will help to maintain energy levels, focus and mood, while decreasing tiredness and irritability</a:t>
            </a:r>
            <a:r>
              <a:rPr lang="en-GB" dirty="0" smtClean="0"/>
              <a:t>.</a:t>
            </a:r>
          </a:p>
          <a:p>
            <a:endParaRPr lang="en-GB" dirty="0"/>
          </a:p>
          <a:p>
            <a:r>
              <a:rPr lang="en-GB" dirty="0" smtClean="0"/>
              <a:t>What would qualify as a ‘healthy snack’?</a:t>
            </a:r>
            <a:endParaRPr lang="en-GB" dirty="0"/>
          </a:p>
          <a:p>
            <a:endParaRPr lang="en-GB" dirty="0"/>
          </a:p>
        </p:txBody>
      </p:sp>
    </p:spTree>
    <p:extLst>
      <p:ext uri="{BB962C8B-B14F-4D97-AF65-F5344CB8AC3E}">
        <p14:creationId xmlns:p14="http://schemas.microsoft.com/office/powerpoint/2010/main" val="10319576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Avoid highly refined foods</a:t>
            </a:r>
            <a:endParaRPr lang="en-GB" dirty="0"/>
          </a:p>
        </p:txBody>
      </p:sp>
      <p:sp>
        <p:nvSpPr>
          <p:cNvPr id="3" name="Content Placeholder 2"/>
          <p:cNvSpPr>
            <a:spLocks noGrp="1"/>
          </p:cNvSpPr>
          <p:nvPr>
            <p:ph idx="1"/>
          </p:nvPr>
        </p:nvSpPr>
        <p:spPr>
          <a:xfrm>
            <a:off x="838200" y="1825625"/>
            <a:ext cx="5366657" cy="4351338"/>
          </a:xfrm>
        </p:spPr>
        <p:txBody>
          <a:bodyPr/>
          <a:lstStyle/>
          <a:p>
            <a:r>
              <a:rPr lang="en-GB" dirty="0" smtClean="0"/>
              <a:t>Such </a:t>
            </a:r>
            <a:r>
              <a:rPr lang="en-GB" dirty="0"/>
              <a:t>as white bread, pasta, chocolate, biscuits, sweets or foods with added sugars. Hidden sugars are also in many cereals, breads, tinned produce and processed or packaged foods. Replace processed foods with the unrefined foods such as brown bread, rice, oats and rye.</a:t>
            </a:r>
          </a:p>
          <a:p>
            <a:endParaRPr lang="en-GB" dirty="0"/>
          </a:p>
        </p:txBody>
      </p:sp>
      <p:pic>
        <p:nvPicPr>
          <p:cNvPr id="3074" name="Picture 2" descr="The Health-Nut Corner: Grain Confusion Part 2: Whole-Grai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7662" y="560387"/>
            <a:ext cx="5634338" cy="6297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65633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Watch the caffeine</a:t>
            </a:r>
            <a:r>
              <a:rPr lang="en-GB" dirty="0" smtClean="0"/>
              <a:t> </a:t>
            </a:r>
            <a:endParaRPr lang="en-GB" dirty="0"/>
          </a:p>
        </p:txBody>
      </p:sp>
      <p:sp>
        <p:nvSpPr>
          <p:cNvPr id="3" name="Content Placeholder 2"/>
          <p:cNvSpPr>
            <a:spLocks noGrp="1"/>
          </p:cNvSpPr>
          <p:nvPr>
            <p:ph idx="1"/>
          </p:nvPr>
        </p:nvSpPr>
        <p:spPr/>
        <p:txBody>
          <a:bodyPr/>
          <a:lstStyle/>
          <a:p>
            <a:r>
              <a:rPr lang="en-GB" dirty="0" smtClean="0"/>
              <a:t>Stimulants </a:t>
            </a:r>
            <a:r>
              <a:rPr lang="en-GB" dirty="0"/>
              <a:t>such as tea and coffee may provide a temporary energy boost, but consuming too much may reduce energy levels and deplete nutrients in the long term. Aim to drink at least 1-1.5 litres of water throughout the day and try herbal teas instead of caffeinated drinks.</a:t>
            </a:r>
          </a:p>
          <a:p>
            <a:endParaRPr lang="en-GB" dirty="0"/>
          </a:p>
        </p:txBody>
      </p:sp>
      <p:pic>
        <p:nvPicPr>
          <p:cNvPr id="4098" name="Picture 2" descr="Is caffeine slowing you down? - Canadian Cycling Magazin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32166" y="3578872"/>
            <a:ext cx="4127667" cy="2733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47764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Exercise</a:t>
            </a:r>
            <a:endParaRPr lang="en-GB" dirty="0"/>
          </a:p>
        </p:txBody>
      </p:sp>
      <p:sp>
        <p:nvSpPr>
          <p:cNvPr id="3" name="Content Placeholder 2"/>
          <p:cNvSpPr>
            <a:spLocks noGrp="1"/>
          </p:cNvSpPr>
          <p:nvPr>
            <p:ph idx="1"/>
          </p:nvPr>
        </p:nvSpPr>
        <p:spPr/>
        <p:txBody>
          <a:bodyPr/>
          <a:lstStyle/>
          <a:p>
            <a:r>
              <a:rPr lang="en-GB" dirty="0" smtClean="0"/>
              <a:t>Regular </a:t>
            </a:r>
            <a:r>
              <a:rPr lang="en-GB" dirty="0"/>
              <a:t>exercise is very beneficial for relieving stress and decreasing negative emotions such as worry or anxiety.</a:t>
            </a:r>
          </a:p>
          <a:p>
            <a:r>
              <a:rPr lang="en-GB" dirty="0"/>
              <a:t>It is recommended that we do an hour of exercise a day. This doesn’t have to be all in one go, we can do it in smaller doses. </a:t>
            </a:r>
          </a:p>
          <a:p>
            <a:r>
              <a:rPr lang="en-GB" dirty="0"/>
              <a:t>You can also fit it around your day, for example; walk instead of taking the bus or getting a lift. Take the stairs rather than the lift, walk the dog(if you have one).</a:t>
            </a:r>
          </a:p>
          <a:p>
            <a:endParaRPr lang="en-GB" dirty="0"/>
          </a:p>
        </p:txBody>
      </p:sp>
      <p:pic>
        <p:nvPicPr>
          <p:cNvPr id="5122" name="Picture 2" descr="7 Ways to Convert Exercise Into a Fitness Experien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74228" y="4507839"/>
            <a:ext cx="3139622" cy="2088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956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Relaxation</a:t>
            </a:r>
            <a:endParaRPr lang="en-GB" dirty="0"/>
          </a:p>
        </p:txBody>
      </p:sp>
      <p:sp>
        <p:nvSpPr>
          <p:cNvPr id="3" name="Content Placeholder 2"/>
          <p:cNvSpPr>
            <a:spLocks noGrp="1"/>
          </p:cNvSpPr>
          <p:nvPr>
            <p:ph idx="1"/>
          </p:nvPr>
        </p:nvSpPr>
        <p:spPr/>
        <p:txBody>
          <a:bodyPr>
            <a:normAutofit lnSpcReduction="10000"/>
          </a:bodyPr>
          <a:lstStyle/>
          <a:p>
            <a:r>
              <a:rPr lang="en-GB" dirty="0" smtClean="0"/>
              <a:t>Regular </a:t>
            </a:r>
            <a:r>
              <a:rPr lang="en-GB" dirty="0"/>
              <a:t>relaxation needs to be built into our daily life.</a:t>
            </a:r>
          </a:p>
          <a:p>
            <a:r>
              <a:rPr lang="en-GB" dirty="0"/>
              <a:t> Reading, having a bath (Lavender bubble bath and smelly candles are great to help relaxation, just don’t fall asleep in the bath!), listening to calming music or doing some creative art is a great ways to promote relaxation</a:t>
            </a:r>
            <a:r>
              <a:rPr lang="en-GB" dirty="0" smtClean="0"/>
              <a:t>.</a:t>
            </a:r>
            <a:endParaRPr lang="en-GB" dirty="0"/>
          </a:p>
          <a:p>
            <a:r>
              <a:rPr lang="en-GB" dirty="0"/>
              <a:t>Here are some relaxation techniques that you can try. It is usually best to do these regularly and it is better to do them in daily short sessions than in long sessions every few days.</a:t>
            </a:r>
          </a:p>
          <a:p>
            <a:r>
              <a:rPr lang="en-GB" dirty="0"/>
              <a:t>Find a comfortable place where you can do these without being disturbed for your daily sessions, you can also use them in day to day life to keep yourself calm and in a good place.</a:t>
            </a:r>
          </a:p>
          <a:p>
            <a:endParaRPr lang="en-GB" dirty="0"/>
          </a:p>
        </p:txBody>
      </p:sp>
    </p:spTree>
    <p:extLst>
      <p:ext uri="{BB962C8B-B14F-4D97-AF65-F5344CB8AC3E}">
        <p14:creationId xmlns:p14="http://schemas.microsoft.com/office/powerpoint/2010/main" val="1303976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Breathing techniques</a:t>
            </a:r>
            <a:endParaRPr lang="en-GB" dirty="0"/>
          </a:p>
        </p:txBody>
      </p:sp>
      <p:sp>
        <p:nvSpPr>
          <p:cNvPr id="3" name="Content Placeholder 2"/>
          <p:cNvSpPr>
            <a:spLocks noGrp="1"/>
          </p:cNvSpPr>
          <p:nvPr>
            <p:ph idx="1"/>
          </p:nvPr>
        </p:nvSpPr>
        <p:spPr>
          <a:xfrm>
            <a:off x="838200" y="1143000"/>
            <a:ext cx="10515600" cy="5440680"/>
          </a:xfrm>
        </p:spPr>
        <p:txBody>
          <a:bodyPr>
            <a:normAutofit/>
          </a:bodyPr>
          <a:lstStyle/>
          <a:p>
            <a:pPr marL="0" indent="0">
              <a:buNone/>
            </a:pPr>
            <a:endParaRPr lang="en-GB" dirty="0"/>
          </a:p>
          <a:p>
            <a:r>
              <a:rPr lang="en-GB" dirty="0"/>
              <a:t>Breathing techniques can be a very effective way to help with anxiety. Here are a few that you can try and find which one or ones you find most effective.</a:t>
            </a:r>
          </a:p>
          <a:p>
            <a:pPr marL="0" indent="0">
              <a:buNone/>
            </a:pPr>
            <a:endParaRPr lang="en-GB" dirty="0"/>
          </a:p>
          <a:p>
            <a:r>
              <a:rPr lang="en-GB" u="sng" dirty="0"/>
              <a:t>Belly </a:t>
            </a:r>
            <a:r>
              <a:rPr lang="en-GB" u="sng" dirty="0" smtClean="0"/>
              <a:t>Breathing</a:t>
            </a:r>
            <a:endParaRPr lang="en-GB" dirty="0"/>
          </a:p>
          <a:p>
            <a:r>
              <a:rPr lang="en-GB" dirty="0"/>
              <a:t>Here is a link to a video that you can follow to learn this technique. </a:t>
            </a:r>
          </a:p>
          <a:p>
            <a:r>
              <a:rPr lang="en-GB" dirty="0"/>
              <a:t>Belly breathing trains you to slow down your breathing and take fuller, deeper breaths which help you calm down, slow your heart rate, lower blood pressure and calm both your body and mind.</a:t>
            </a:r>
          </a:p>
          <a:p>
            <a:r>
              <a:rPr lang="en-GB" u="sng" dirty="0">
                <a:hlinkClick r:id="rId2"/>
              </a:rPr>
              <a:t>https://www.youtube.com/watch?v=Wemm-i6XHr8</a:t>
            </a:r>
            <a:endParaRPr lang="en-GB" dirty="0"/>
          </a:p>
          <a:p>
            <a:endParaRPr lang="en-GB" dirty="0"/>
          </a:p>
        </p:txBody>
      </p:sp>
    </p:spTree>
    <p:extLst>
      <p:ext uri="{BB962C8B-B14F-4D97-AF65-F5344CB8AC3E}">
        <p14:creationId xmlns:p14="http://schemas.microsoft.com/office/powerpoint/2010/main" val="11508241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Revision focus for this week </a:t>
            </a:r>
            <a:endParaRPr lang="en-GB" dirty="0"/>
          </a:p>
        </p:txBody>
      </p:sp>
      <p:sp>
        <p:nvSpPr>
          <p:cNvPr id="3" name="Content Placeholder 2"/>
          <p:cNvSpPr>
            <a:spLocks noGrp="1"/>
          </p:cNvSpPr>
          <p:nvPr>
            <p:ph idx="1"/>
          </p:nvPr>
        </p:nvSpPr>
        <p:spPr/>
        <p:txBody>
          <a:bodyPr/>
          <a:lstStyle/>
          <a:p>
            <a:r>
              <a:rPr lang="en-GB" dirty="0" smtClean="0"/>
              <a:t>I would like you to continue with revising using the mind map technique. </a:t>
            </a:r>
            <a:endParaRPr lang="en-GB" dirty="0"/>
          </a:p>
        </p:txBody>
      </p:sp>
    </p:spTree>
    <p:extLst>
      <p:ext uri="{BB962C8B-B14F-4D97-AF65-F5344CB8AC3E}">
        <p14:creationId xmlns:p14="http://schemas.microsoft.com/office/powerpoint/2010/main" val="7950687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681</Words>
  <Application>Microsoft Office PowerPoint</Application>
  <PresentationFormat>Widescreen</PresentationFormat>
  <Paragraphs>35</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De-stressing</vt:lpstr>
      <vt:lpstr>What do you do to de-stress?</vt:lpstr>
      <vt:lpstr>Diet Knowing what foods we should and shouldn’t be eating can be really confusing, especially when it feels like the advice changes regularly. </vt:lpstr>
      <vt:lpstr>Prioritise protein</vt:lpstr>
      <vt:lpstr>Try not to skip meals</vt:lpstr>
      <vt:lpstr>Avoid highly refined foods</vt:lpstr>
      <vt:lpstr>Watch the caffeine </vt:lpstr>
      <vt:lpstr>Exercise</vt:lpstr>
      <vt:lpstr>Relaxation</vt:lpstr>
      <vt:lpstr>Breathing techniques</vt:lpstr>
      <vt:lpstr>Revision focus for this week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De-stressing</dc:title>
  <dc:creator>Harman, S</dc:creator>
  <cp:lastModifiedBy>Harman, S</cp:lastModifiedBy>
  <cp:revision>3</cp:revision>
  <dcterms:created xsi:type="dcterms:W3CDTF">2023-01-25T08:09:53Z</dcterms:created>
  <dcterms:modified xsi:type="dcterms:W3CDTF">2023-01-25T08:32:54Z</dcterms:modified>
</cp:coreProperties>
</file>